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34" r:id="rId1"/>
  </p:sldMasterIdLst>
  <p:notesMasterIdLst>
    <p:notesMasterId r:id="rId16"/>
  </p:notesMasterIdLst>
  <p:sldIdLst>
    <p:sldId id="256" r:id="rId2"/>
    <p:sldId id="522" r:id="rId3"/>
    <p:sldId id="279" r:id="rId4"/>
    <p:sldId id="523" r:id="rId5"/>
    <p:sldId id="524" r:id="rId6"/>
    <p:sldId id="525" r:id="rId7"/>
    <p:sldId id="526" r:id="rId8"/>
    <p:sldId id="528" r:id="rId9"/>
    <p:sldId id="527" r:id="rId10"/>
    <p:sldId id="533" r:id="rId11"/>
    <p:sldId id="529" r:id="rId12"/>
    <p:sldId id="530" r:id="rId13"/>
    <p:sldId id="531" r:id="rId14"/>
    <p:sldId id="532"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0EBF6"/>
    <a:srgbClr val="000000"/>
    <a:srgbClr val="FFFFFF"/>
    <a:srgbClr val="FF6600"/>
    <a:srgbClr val="167CC5"/>
    <a:srgbClr val="FF0000"/>
    <a:srgbClr val="3477B2"/>
    <a:srgbClr val="375168"/>
    <a:srgbClr val="8ABCE1"/>
    <a:srgbClr val="0D0D0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542" autoAdjust="0"/>
    <p:restoredTop sz="93979" autoAdjust="0"/>
  </p:normalViewPr>
  <p:slideViewPr>
    <p:cSldViewPr snapToGrid="0">
      <p:cViewPr>
        <p:scale>
          <a:sx n="72" d="100"/>
          <a:sy n="72" d="100"/>
        </p:scale>
        <p:origin x="366" y="80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Target</c:v>
                </c:pt>
              </c:strCache>
            </c:strRef>
          </c:tx>
          <c:spPr>
            <a:ln w="41275">
              <a:solidFill>
                <a:schemeClr val="bg1"/>
              </a:solidFill>
            </a:ln>
            <a:effectLst>
              <a:outerShdw blurRad="50800" dist="38100" dir="2700000" algn="tl" rotWithShape="0">
                <a:prstClr val="black">
                  <a:alpha val="20000"/>
                </a:prstClr>
              </a:outerShdw>
            </a:effectLst>
          </c:spPr>
          <c:dPt>
            <c:idx val="0"/>
            <c:bubble3D val="0"/>
            <c:spPr>
              <a:solidFill>
                <a:srgbClr val="3477B2"/>
              </a:solidFill>
              <a:ln w="41275">
                <a:solidFill>
                  <a:schemeClr val="bg1"/>
                </a:solidFill>
              </a:ln>
              <a:effectLst>
                <a:outerShdw blurRad="50800" dist="38100" dir="2700000" algn="tl" rotWithShape="0">
                  <a:prstClr val="black">
                    <a:alpha val="20000"/>
                  </a:prstClr>
                </a:outerShdw>
              </a:effectLst>
            </c:spPr>
            <c:extLst>
              <c:ext xmlns:c16="http://schemas.microsoft.com/office/drawing/2014/chart" uri="{C3380CC4-5D6E-409C-BE32-E72D297353CC}">
                <c16:uniqueId val="{00000001-E1BE-431B-B1ED-95017045CD39}"/>
              </c:ext>
            </c:extLst>
          </c:dPt>
          <c:dPt>
            <c:idx val="1"/>
            <c:bubble3D val="0"/>
            <c:spPr>
              <a:solidFill>
                <a:srgbClr val="009FE3"/>
              </a:solidFill>
              <a:ln w="41275">
                <a:solidFill>
                  <a:schemeClr val="bg1"/>
                </a:solidFill>
              </a:ln>
              <a:effectLst>
                <a:outerShdw blurRad="50800" dist="38100" dir="2700000" algn="tl" rotWithShape="0">
                  <a:prstClr val="black">
                    <a:alpha val="20000"/>
                  </a:prstClr>
                </a:outerShdw>
              </a:effectLst>
            </c:spPr>
            <c:extLst>
              <c:ext xmlns:c16="http://schemas.microsoft.com/office/drawing/2014/chart" uri="{C3380CC4-5D6E-409C-BE32-E72D297353CC}">
                <c16:uniqueId val="{00000003-E1BE-431B-B1ED-95017045CD39}"/>
              </c:ext>
            </c:extLst>
          </c:dPt>
          <c:dPt>
            <c:idx val="2"/>
            <c:bubble3D val="0"/>
            <c:spPr>
              <a:solidFill>
                <a:schemeClr val="accent3"/>
              </a:solidFill>
              <a:ln w="41275">
                <a:solidFill>
                  <a:schemeClr val="bg1"/>
                </a:solidFill>
              </a:ln>
              <a:effectLst>
                <a:outerShdw blurRad="50800" dist="38100" dir="2700000" algn="tl" rotWithShape="0">
                  <a:prstClr val="black">
                    <a:alpha val="20000"/>
                  </a:prstClr>
                </a:outerShdw>
              </a:effectLst>
            </c:spPr>
            <c:extLst>
              <c:ext xmlns:c16="http://schemas.microsoft.com/office/drawing/2014/chart" uri="{C3380CC4-5D6E-409C-BE32-E72D297353CC}">
                <c16:uniqueId val="{00000005-E1BE-431B-B1ED-95017045CD39}"/>
              </c:ext>
            </c:extLst>
          </c:dPt>
          <c:dPt>
            <c:idx val="3"/>
            <c:bubble3D val="0"/>
            <c:spPr>
              <a:solidFill>
                <a:schemeClr val="accent4"/>
              </a:solidFill>
              <a:ln w="41275">
                <a:solidFill>
                  <a:schemeClr val="bg1"/>
                </a:solidFill>
              </a:ln>
              <a:effectLst>
                <a:outerShdw blurRad="50800" dist="38100" dir="2700000" algn="tl" rotWithShape="0">
                  <a:prstClr val="black">
                    <a:alpha val="20000"/>
                  </a:prstClr>
                </a:outerShdw>
              </a:effectLst>
            </c:spPr>
            <c:extLst>
              <c:ext xmlns:c16="http://schemas.microsoft.com/office/drawing/2014/chart" uri="{C3380CC4-5D6E-409C-BE32-E72D297353CC}">
                <c16:uniqueId val="{00000007-E1BE-431B-B1ED-95017045CD39}"/>
              </c:ext>
            </c:extLst>
          </c:dPt>
          <c:dLbls>
            <c:dLbl>
              <c:idx val="0"/>
              <c:layout>
                <c:manualLayout>
                  <c:x val="-3.9512962962962972E-2"/>
                  <c:y val="-0.32043935185185185"/>
                </c:manualLayout>
              </c:layout>
              <c:tx>
                <c:rich>
                  <a:bodyPr rot="0" spcFirstLastPara="1" vertOverflow="clip" horzOverflow="clip" vert="horz" wrap="square" lIns="38100" tIns="19050" rIns="38100" bIns="19050" anchor="ctr" anchorCtr="1">
                    <a:noAutofit/>
                  </a:bodyPr>
                  <a:lstStyle/>
                  <a:p>
                    <a:pPr>
                      <a:defRPr sz="1197" b="0" i="0" u="none" strike="noStrike" kern="1200" baseline="0">
                        <a:solidFill>
                          <a:schemeClr val="dk1">
                            <a:lumMod val="65000"/>
                            <a:lumOff val="35000"/>
                          </a:schemeClr>
                        </a:solidFill>
                        <a:latin typeface="+mn-lt"/>
                        <a:ea typeface="+mn-ea"/>
                        <a:cs typeface="+mn-cs"/>
                      </a:defRPr>
                    </a:pPr>
                    <a:fld id="{BB614EFA-2918-463E-83B2-BE34C8E79C22}" type="CELLRANGE">
                      <a:rPr lang="en-US" baseline="0"/>
                      <a:pPr>
                        <a:defRPr/>
                      </a:pPr>
                      <a:t>[CELLRANGE]</a:t>
                    </a:fld>
                    <a:r>
                      <a:rPr lang="en-US" baseline="0"/>
                      <a:t>, </a:t>
                    </a:r>
                    <a:fld id="{EF24F838-3301-4199-9723-A01B4128A485}" type="VALUE">
                      <a:rPr lang="en-US" baseline="0"/>
                      <a:pPr>
                        <a:defRPr/>
                      </a:pPr>
                      <a:t>[VALUE]</a:t>
                    </a:fld>
                    <a:endParaRPr lang="en-US" baseline="0"/>
                  </a:p>
                </c:rich>
              </c:tx>
              <c:spPr>
                <a:xfrm>
                  <a:off x="962402" y="83078"/>
                  <a:ext cx="1112250" cy="199547"/>
                </a:xfrm>
                <a:solidFill>
                  <a:prstClr val="white"/>
                </a:solidFill>
                <a:ln w="9525" cap="flat" cmpd="sng" algn="ctr">
                  <a:solidFill>
                    <a:prstClr val="black">
                      <a:lumMod val="25000"/>
                      <a:lumOff val="75000"/>
                    </a:prstClr>
                  </a:solidFill>
                  <a:prstDash val="solid"/>
                  <a:round/>
                  <a:headEnd type="none" w="med" len="med"/>
                  <a:tailEnd type="none" w="med" len="med"/>
                  <a:extLst>
                    <a:ext uri="{C807C97D-BFC1-408E-A445-0C87EB9F89A2}">
                      <ask:lineSketchStyleProps xmlns:ask="http://schemas.microsoft.com/office/drawing/2018/sketchyshapes" sd="0">
                        <a:custGeom>
                          <a:avLst/>
                          <a:gdLst/>
                          <a:ahLst/>
                          <a:cxnLst/>
                          <a:rect l="0" t="0" r="0" b="0"/>
                          <a:pathLst/>
                        </a:custGeom>
                        <ask:type/>
                      </ask:lineSketchStyleProps>
                    </a:ext>
                  </a:extLst>
                </a:ln>
                <a:effectLst/>
              </c:spPr>
              <c:txPr>
                <a:bodyPr rot="0" spcFirstLastPara="1" vertOverflow="clip" horzOverflow="clip" vert="horz" wrap="square" lIns="38100" tIns="19050" rIns="38100" bIns="19050" anchor="ctr" anchorCtr="1">
                  <a:noAutofit/>
                </a:bodyPr>
                <a:lstStyle/>
                <a:p>
                  <a:pPr>
                    <a:defRPr sz="1197" b="0" i="0" u="none" strike="noStrike" kern="1200" baseline="0">
                      <a:solidFill>
                        <a:schemeClr val="dk1">
                          <a:lumMod val="65000"/>
                          <a:lumOff val="35000"/>
                        </a:schemeClr>
                      </a:solidFill>
                      <a:latin typeface="+mn-lt"/>
                      <a:ea typeface="+mn-ea"/>
                      <a:cs typeface="+mn-cs"/>
                    </a:defRPr>
                  </a:pPr>
                  <a:endParaRPr lang="en-US"/>
                </a:p>
              </c:txPr>
              <c:dLblPos val="bestFit"/>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wedgeRectCallout">
                      <a:avLst>
                        <a:gd name="adj1" fmla="val 8015"/>
                        <a:gd name="adj2" fmla="val 133462"/>
                      </a:avLst>
                    </a:prstGeom>
                    <a:noFill/>
                    <a:ln>
                      <a:noFill/>
                    </a:ln>
                  </c15:spPr>
                  <c15:layout>
                    <c:manualLayout>
                      <c:w val="0.51493055555555556"/>
                      <c:h val="9.2383333333333317E-2"/>
                    </c:manualLayout>
                  </c15:layout>
                  <c15:dlblFieldTable/>
                  <c15:showDataLabelsRange val="1"/>
                </c:ext>
                <c:ext xmlns:c16="http://schemas.microsoft.com/office/drawing/2014/chart" uri="{C3380CC4-5D6E-409C-BE32-E72D297353CC}">
                  <c16:uniqueId val="{00000001-E1BE-431B-B1ED-95017045CD39}"/>
                </c:ext>
              </c:extLst>
            </c:dLbl>
            <c:dLbl>
              <c:idx val="1"/>
              <c:layout>
                <c:manualLayout>
                  <c:x val="4.4096990740740742E-2"/>
                  <c:y val="0.33807893518518506"/>
                </c:manualLayout>
              </c:layout>
              <c:tx>
                <c:rich>
                  <a:bodyPr rot="0" spcFirstLastPara="1" vertOverflow="clip" horzOverflow="clip" vert="horz" wrap="square" lIns="38100" tIns="19050" rIns="38100" bIns="19050" anchor="ctr" anchorCtr="1">
                    <a:noAutofit/>
                  </a:bodyPr>
                  <a:lstStyle/>
                  <a:p>
                    <a:pPr>
                      <a:defRPr sz="1197" b="0" i="0" u="none" strike="noStrike" kern="1200" baseline="0">
                        <a:solidFill>
                          <a:schemeClr val="dk1">
                            <a:lumMod val="65000"/>
                            <a:lumOff val="35000"/>
                          </a:schemeClr>
                        </a:solidFill>
                        <a:latin typeface="+mn-lt"/>
                        <a:ea typeface="+mn-ea"/>
                        <a:cs typeface="+mn-cs"/>
                      </a:defRPr>
                    </a:pPr>
                    <a:fld id="{64B6CDB0-DAB0-4CFC-A060-73C772FAC45B}" type="CELLRANGE">
                      <a:rPr lang="en-US" baseline="0" dirty="0"/>
                      <a:pPr>
                        <a:defRPr/>
                      </a:pPr>
                      <a:t>[CELLRANGE]</a:t>
                    </a:fld>
                    <a:r>
                      <a:rPr lang="en-US" baseline="0" dirty="0"/>
                      <a:t>, </a:t>
                    </a:r>
                    <a:fld id="{4CD80044-96A6-406D-BC9E-5CE68151C9FA}" type="VALUE">
                      <a:rPr lang="en-US" baseline="0" dirty="0"/>
                      <a:pPr>
                        <a:defRPr/>
                      </a:pPr>
                      <a:t>[VALUE]</a:t>
                    </a:fld>
                    <a:endParaRPr lang="en-US" baseline="0" dirty="0"/>
                  </a:p>
                </c:rich>
              </c:tx>
              <c:spPr>
                <a:xfrm>
                  <a:off x="95249" y="1915995"/>
                  <a:ext cx="1400143" cy="198205"/>
                </a:xfrm>
                <a:solidFill>
                  <a:prstClr val="white"/>
                </a:solidFill>
                <a:ln w="9525" cap="flat" cmpd="sng" algn="ctr">
                  <a:solidFill>
                    <a:prstClr val="black">
                      <a:lumMod val="25000"/>
                      <a:lumOff val="75000"/>
                    </a:prstClr>
                  </a:solidFill>
                  <a:prstDash val="solid"/>
                  <a:round/>
                  <a:headEnd type="none" w="med" len="med"/>
                  <a:tailEnd type="none" w="med" len="med"/>
                  <a:extLst>
                    <a:ext uri="{C807C97D-BFC1-408E-A445-0C87EB9F89A2}">
                      <ask:lineSketchStyleProps xmlns:ask="http://schemas.microsoft.com/office/drawing/2018/sketchyshapes" sd="0">
                        <a:custGeom>
                          <a:avLst/>
                          <a:gdLst/>
                          <a:ahLst/>
                          <a:cxnLst/>
                          <a:rect l="0" t="0" r="0" b="0"/>
                          <a:pathLst/>
                        </a:custGeom>
                        <ask:type/>
                      </ask:lineSketchStyleProps>
                    </a:ext>
                  </a:extLst>
                </a:ln>
                <a:effectLst/>
              </c:spPr>
              <c:txPr>
                <a:bodyPr rot="0" spcFirstLastPara="1" vertOverflow="clip" horzOverflow="clip" vert="horz" wrap="square" lIns="38100" tIns="19050" rIns="38100" bIns="19050" anchor="ctr" anchorCtr="1">
                  <a:noAutofit/>
                </a:bodyPr>
                <a:lstStyle/>
                <a:p>
                  <a:pPr>
                    <a:defRPr sz="1197" b="0" i="0" u="none" strike="noStrike" kern="1200" baseline="0">
                      <a:solidFill>
                        <a:schemeClr val="dk1">
                          <a:lumMod val="65000"/>
                          <a:lumOff val="35000"/>
                        </a:schemeClr>
                      </a:solidFill>
                      <a:latin typeface="+mn-lt"/>
                      <a:ea typeface="+mn-ea"/>
                      <a:cs typeface="+mn-cs"/>
                    </a:defRPr>
                  </a:pPr>
                  <a:endParaRPr lang="en-US"/>
                </a:p>
              </c:txPr>
              <c:dLblPos val="bestFit"/>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wedgeRectCallout">
                      <a:avLst>
                        <a:gd name="adj1" fmla="val 20180"/>
                        <a:gd name="adj2" fmla="val -110115"/>
                      </a:avLst>
                    </a:prstGeom>
                    <a:noFill/>
                    <a:ln>
                      <a:noFill/>
                    </a:ln>
                  </c15:spPr>
                  <c15:layout>
                    <c:manualLayout>
                      <c:w val="0.64821481481481469"/>
                      <c:h val="9.1762037037037017E-2"/>
                    </c:manualLayout>
                  </c15:layout>
                  <c15:dlblFieldTable/>
                  <c15:showDataLabelsRange val="1"/>
                </c:ext>
                <c:ext xmlns:c16="http://schemas.microsoft.com/office/drawing/2014/chart" uri="{C3380CC4-5D6E-409C-BE32-E72D297353CC}">
                  <c16:uniqueId val="{00000003-E1BE-431B-B1ED-95017045CD39}"/>
                </c:ext>
              </c:extLst>
            </c:dLbl>
            <c:spPr>
              <a:solidFill>
                <a:prstClr val="white"/>
              </a:solidFill>
              <a:ln>
                <a:solidFill>
                  <a:prstClr val="black">
                    <a:lumMod val="25000"/>
                    <a:lumOff val="75000"/>
                  </a:prstClr>
                </a:solidFill>
              </a:ln>
              <a:effectLst/>
            </c:spPr>
            <c:txPr>
              <a:bodyPr rot="0" spcFirstLastPara="1" vertOverflow="clip" horzOverflow="clip" vert="horz" wrap="square" lIns="38100" tIns="19050" rIns="38100" bIns="19050" anchor="ctr" anchorCtr="1">
                <a:spAutoFit/>
              </a:bodyPr>
              <a:lstStyle/>
              <a:p>
                <a:pPr>
                  <a:defRPr sz="1197"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15:showDataLabelsRange val="1"/>
              </c:ext>
            </c:extLst>
          </c:dLbls>
          <c:cat>
            <c:strRef>
              <c:f>Sheet1!$A$2:$A$3</c:f>
              <c:strCache>
                <c:ptCount val="2"/>
                <c:pt idx="0">
                  <c:v>Disaster</c:v>
                </c:pt>
                <c:pt idx="1">
                  <c:v>Not Disaster</c:v>
                </c:pt>
              </c:strCache>
            </c:strRef>
          </c:cat>
          <c:val>
            <c:numRef>
              <c:f>Sheet1!$B$2:$B$3</c:f>
              <c:numCache>
                <c:formatCode>0%</c:formatCode>
                <c:ptCount val="2"/>
                <c:pt idx="0">
                  <c:v>0.43</c:v>
                </c:pt>
                <c:pt idx="1">
                  <c:v>0.56999999999999995</c:v>
                </c:pt>
              </c:numCache>
            </c:numRef>
          </c:val>
          <c:extLst>
            <c:ext xmlns:c15="http://schemas.microsoft.com/office/drawing/2012/chart" uri="{02D57815-91ED-43cb-92C2-25804820EDAC}">
              <c15:datalabelsRange>
                <c15:f>Sheet1!$A$2:$A$3</c15:f>
                <c15:dlblRangeCache>
                  <c:ptCount val="2"/>
                  <c:pt idx="0">
                    <c:v>Disaster</c:v>
                  </c:pt>
                  <c:pt idx="1">
                    <c:v>Not Disaster</c:v>
                  </c:pt>
                </c15:dlblRangeCache>
              </c15:datalabelsRange>
            </c:ext>
            <c:ext xmlns:c16="http://schemas.microsoft.com/office/drawing/2014/chart" uri="{C3380CC4-5D6E-409C-BE32-E72D297353CC}">
              <c16:uniqueId val="{00000008-E1BE-431B-B1ED-95017045CD39}"/>
            </c:ext>
          </c:extLst>
        </c:ser>
        <c:dLbls>
          <c:showLegendKey val="0"/>
          <c:showVal val="1"/>
          <c:showCatName val="0"/>
          <c:showSerName val="0"/>
          <c:showPercent val="0"/>
          <c:showBubbleSize val="0"/>
          <c:showLeaderLines val="0"/>
        </c:dLbls>
        <c:firstSliceAng val="0"/>
      </c:pie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141408694106796"/>
          <c:y val="0.10142733882077253"/>
          <c:w val="0.79717182611786408"/>
          <c:h val="0.79714593516062771"/>
        </c:manualLayout>
      </c:layout>
      <c:doughnutChart>
        <c:varyColors val="0"/>
        <c:ser>
          <c:idx val="0"/>
          <c:order val="0"/>
          <c:tx>
            <c:strRef>
              <c:f>Sheet1!$B$1</c:f>
              <c:strCache>
                <c:ptCount val="1"/>
                <c:pt idx="0">
                  <c:v>Sales</c:v>
                </c:pt>
              </c:strCache>
            </c:strRef>
          </c:tx>
          <c:spPr>
            <a:solidFill>
              <a:schemeClr val="accent1"/>
            </a:solidFill>
            <a:ln w="19050">
              <a:noFill/>
            </a:ln>
            <a:effectLst/>
          </c:spPr>
          <c:dPt>
            <c:idx val="0"/>
            <c:bubble3D val="0"/>
            <c:spPr>
              <a:solidFill>
                <a:schemeClr val="accent2"/>
              </a:solidFill>
              <a:ln w="19050">
                <a:noFill/>
              </a:ln>
              <a:effectLst/>
            </c:spPr>
            <c:extLst>
              <c:ext xmlns:c16="http://schemas.microsoft.com/office/drawing/2014/chart" uri="{C3380CC4-5D6E-409C-BE32-E72D297353CC}">
                <c16:uniqueId val="{00000001-6A81-494C-82F5-111EBF622475}"/>
              </c:ext>
            </c:extLst>
          </c:dPt>
          <c:dPt>
            <c:idx val="1"/>
            <c:bubble3D val="0"/>
            <c:spPr>
              <a:noFill/>
              <a:ln w="19050">
                <a:noFill/>
              </a:ln>
              <a:effectLst/>
            </c:spPr>
            <c:extLst>
              <c:ext xmlns:c16="http://schemas.microsoft.com/office/drawing/2014/chart" uri="{C3380CC4-5D6E-409C-BE32-E72D297353CC}">
                <c16:uniqueId val="{00000003-6A81-494C-82F5-111EBF622475}"/>
              </c:ext>
            </c:extLst>
          </c:dPt>
          <c:dLbls>
            <c:dLbl>
              <c:idx val="0"/>
              <c:layout>
                <c:manualLayout>
                  <c:x val="-0.22959408719743363"/>
                  <c:y val="7.2208657128640663E-2"/>
                </c:manualLayout>
              </c:layout>
              <c:tx>
                <c:rich>
                  <a:bodyPr rot="0" spcFirstLastPara="1" vertOverflow="ellipsis" vert="horz" wrap="none" lIns="0" tIns="0" rIns="0" bIns="182880" anchor="ctr" anchorCtr="1">
                    <a:noAutofit/>
                  </a:bodyPr>
                  <a:lstStyle/>
                  <a:p>
                    <a:pPr>
                      <a:defRPr sz="2400" b="0" i="0" u="none" strike="noStrike" kern="1200" spc="-150" baseline="0">
                        <a:solidFill>
                          <a:schemeClr val="bg1"/>
                        </a:solidFill>
                        <a:latin typeface="Gotham Bold" pitchFamily="50" charset="0"/>
                        <a:ea typeface="+mn-ea"/>
                        <a:cs typeface="+mn-cs"/>
                      </a:defRPr>
                    </a:pPr>
                    <a:fld id="{857C2360-0166-43D0-ADF6-D455675720A2}" type="VALUE">
                      <a:rPr lang="en-US" sz="2400" b="1" spc="-150">
                        <a:solidFill>
                          <a:schemeClr val="bg1"/>
                        </a:solidFill>
                        <a:latin typeface="Gotham Bold" pitchFamily="50" charset="0"/>
                      </a:rPr>
                      <a:pPr>
                        <a:defRPr sz="2400" spc="-150">
                          <a:solidFill>
                            <a:schemeClr val="bg1"/>
                          </a:solidFill>
                          <a:latin typeface="Gotham Bold" pitchFamily="50" charset="0"/>
                        </a:defRPr>
                      </a:pPr>
                      <a:t>[VALUE]</a:t>
                    </a:fld>
                    <a:endParaRPr lang="en-CA"/>
                  </a:p>
                </c:rich>
              </c:tx>
              <c:numFmt formatCode="0%" sourceLinked="0"/>
              <c:spPr>
                <a:noFill/>
                <a:ln>
                  <a:noFill/>
                </a:ln>
                <a:effectLst/>
              </c:spPr>
              <c:txPr>
                <a:bodyPr rot="0" spcFirstLastPara="1" vertOverflow="ellipsis" vert="horz" wrap="none" lIns="0" tIns="0" rIns="0" bIns="182880" anchor="ctr" anchorCtr="1">
                  <a:noAutofit/>
                </a:bodyPr>
                <a:lstStyle/>
                <a:p>
                  <a:pPr>
                    <a:defRPr sz="2400" b="0" i="0" u="none" strike="noStrike" kern="1200" spc="-150" baseline="0">
                      <a:solidFill>
                        <a:schemeClr val="bg1"/>
                      </a:solidFill>
                      <a:latin typeface="Gotham Bold" pitchFamily="50" charset="0"/>
                      <a:ea typeface="+mn-ea"/>
                      <a:cs typeface="+mn-cs"/>
                    </a:defRPr>
                  </a:pPr>
                  <a:endParaRPr lang="en-US"/>
                </a:p>
              </c:txPr>
              <c:showLegendKey val="0"/>
              <c:showVal val="0"/>
              <c:showCatName val="0"/>
              <c:showSerName val="0"/>
              <c:showPercent val="1"/>
              <c:showBubbleSize val="0"/>
              <c:extLst>
                <c:ext xmlns:c15="http://schemas.microsoft.com/office/drawing/2012/chart" uri="{CE6537A1-D6FC-4f65-9D91-7224C49458BB}">
                  <c15:layout>
                    <c:manualLayout>
                      <c:w val="0.53316317307014671"/>
                      <c:h val="0.3595555468401469"/>
                    </c:manualLayout>
                  </c15:layout>
                  <c15:dlblFieldTable/>
                  <c15:showDataLabelsRange val="0"/>
                </c:ext>
                <c:ext xmlns:c16="http://schemas.microsoft.com/office/drawing/2014/chart" uri="{C3380CC4-5D6E-409C-BE32-E72D297353CC}">
                  <c16:uniqueId val="{00000001-6A81-494C-82F5-111EBF622475}"/>
                </c:ext>
              </c:extLst>
            </c:dLbl>
            <c:dLbl>
              <c:idx val="1"/>
              <c:delete val="1"/>
              <c:extLst>
                <c:ext xmlns:c15="http://schemas.microsoft.com/office/drawing/2012/chart" uri="{CE6537A1-D6FC-4f65-9D91-7224C49458BB}"/>
                <c:ext xmlns:c16="http://schemas.microsoft.com/office/drawing/2014/chart" uri="{C3380CC4-5D6E-409C-BE32-E72D297353CC}">
                  <c16:uniqueId val="{00000003-6A81-494C-82F5-111EBF622475}"/>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accent2"/>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extLst>
          </c:dLbls>
          <c:cat>
            <c:strRef>
              <c:f>Sheet1!$A$2:$A$3</c:f>
              <c:strCache>
                <c:ptCount val="2"/>
                <c:pt idx="0">
                  <c:v>Enter your Number</c:v>
                </c:pt>
                <c:pt idx="1">
                  <c:v>Formual =100%-B2</c:v>
                </c:pt>
              </c:strCache>
            </c:strRef>
          </c:cat>
          <c:val>
            <c:numRef>
              <c:f>Sheet1!$B$2:$B$3</c:f>
              <c:numCache>
                <c:formatCode>0.0%</c:formatCode>
                <c:ptCount val="2"/>
                <c:pt idx="0">
                  <c:v>0.43140000000000001</c:v>
                </c:pt>
                <c:pt idx="1">
                  <c:v>0.56859999999999999</c:v>
                </c:pt>
              </c:numCache>
            </c:numRef>
          </c:val>
          <c:extLst>
            <c:ext xmlns:c16="http://schemas.microsoft.com/office/drawing/2014/chart" uri="{C3380CC4-5D6E-409C-BE32-E72D297353CC}">
              <c16:uniqueId val="{00000004-6A81-494C-82F5-111EBF622475}"/>
            </c:ext>
          </c:extLst>
        </c:ser>
        <c:dLbls>
          <c:showLegendKey val="0"/>
          <c:showVal val="0"/>
          <c:showCatName val="0"/>
          <c:showSerName val="0"/>
          <c:showPercent val="0"/>
          <c:showBubbleSize val="0"/>
          <c:showLeaderLines val="0"/>
        </c:dLbls>
        <c:firstSliceAng val="0"/>
        <c:holeSize val="76"/>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141408694106796"/>
          <c:y val="0.10142733882077253"/>
          <c:w val="0.79717182611786408"/>
          <c:h val="0.79714593516062771"/>
        </c:manualLayout>
      </c:layout>
      <c:doughnutChart>
        <c:varyColors val="0"/>
        <c:ser>
          <c:idx val="0"/>
          <c:order val="0"/>
          <c:tx>
            <c:strRef>
              <c:f>Sheet1!$B$1</c:f>
              <c:strCache>
                <c:ptCount val="1"/>
                <c:pt idx="0">
                  <c:v>Sales</c:v>
                </c:pt>
              </c:strCache>
            </c:strRef>
          </c:tx>
          <c:spPr>
            <a:solidFill>
              <a:schemeClr val="accent1"/>
            </a:solidFill>
            <a:ln w="19050">
              <a:noFill/>
            </a:ln>
            <a:effectLst/>
          </c:spPr>
          <c:dPt>
            <c:idx val="0"/>
            <c:bubble3D val="0"/>
            <c:spPr>
              <a:solidFill>
                <a:schemeClr val="accent2"/>
              </a:solidFill>
              <a:ln w="19050">
                <a:noFill/>
              </a:ln>
              <a:effectLst/>
            </c:spPr>
            <c:extLst>
              <c:ext xmlns:c16="http://schemas.microsoft.com/office/drawing/2014/chart" uri="{C3380CC4-5D6E-409C-BE32-E72D297353CC}">
                <c16:uniqueId val="{00000001-1982-4A6A-8791-8AEFEE2C1E97}"/>
              </c:ext>
            </c:extLst>
          </c:dPt>
          <c:dPt>
            <c:idx val="1"/>
            <c:bubble3D val="0"/>
            <c:spPr>
              <a:noFill/>
              <a:ln w="19050">
                <a:noFill/>
              </a:ln>
              <a:effectLst/>
            </c:spPr>
            <c:extLst>
              <c:ext xmlns:c16="http://schemas.microsoft.com/office/drawing/2014/chart" uri="{C3380CC4-5D6E-409C-BE32-E72D297353CC}">
                <c16:uniqueId val="{00000003-1982-4A6A-8791-8AEFEE2C1E97}"/>
              </c:ext>
            </c:extLst>
          </c:dPt>
          <c:dLbls>
            <c:dLbl>
              <c:idx val="0"/>
              <c:layout>
                <c:manualLayout>
                  <c:x val="-0.21416198843200152"/>
                  <c:y val="-0.25761327798208111"/>
                </c:manualLayout>
              </c:layout>
              <c:tx>
                <c:rich>
                  <a:bodyPr rot="0" spcFirstLastPara="1" vertOverflow="ellipsis" vert="horz" wrap="none" lIns="0" tIns="0" rIns="0" bIns="182880" anchor="ctr" anchorCtr="1">
                    <a:noAutofit/>
                  </a:bodyPr>
                  <a:lstStyle/>
                  <a:p>
                    <a:pPr>
                      <a:defRPr sz="3200" b="0" i="0" u="none" strike="noStrike" kern="1200" spc="-150" baseline="0">
                        <a:solidFill>
                          <a:schemeClr val="bg1"/>
                        </a:solidFill>
                        <a:latin typeface="Gotham Bold" pitchFamily="50" charset="0"/>
                        <a:ea typeface="+mn-ea"/>
                        <a:cs typeface="+mn-cs"/>
                      </a:defRPr>
                    </a:pPr>
                    <a:fld id="{857C2360-0166-43D0-ADF6-D455675720A2}" type="VALUE">
                      <a:rPr lang="en-US" sz="3200" b="1" spc="-150">
                        <a:solidFill>
                          <a:schemeClr val="bg1"/>
                        </a:solidFill>
                        <a:latin typeface="Gotham Bold" pitchFamily="50" charset="0"/>
                      </a:rPr>
                      <a:pPr>
                        <a:defRPr sz="3200" spc="-150">
                          <a:solidFill>
                            <a:schemeClr val="bg1"/>
                          </a:solidFill>
                          <a:latin typeface="Gotham Bold" pitchFamily="50" charset="0"/>
                        </a:defRPr>
                      </a:pPr>
                      <a:t>[VALUE]</a:t>
                    </a:fld>
                    <a:endParaRPr lang="en-CA"/>
                  </a:p>
                </c:rich>
              </c:tx>
              <c:numFmt formatCode="0%" sourceLinked="0"/>
              <c:spPr>
                <a:noFill/>
                <a:ln>
                  <a:noFill/>
                </a:ln>
                <a:effectLst/>
              </c:spPr>
              <c:txPr>
                <a:bodyPr rot="0" spcFirstLastPara="1" vertOverflow="ellipsis" vert="horz" wrap="none" lIns="0" tIns="0" rIns="0" bIns="182880" anchor="ctr" anchorCtr="1">
                  <a:noAutofit/>
                </a:bodyPr>
                <a:lstStyle/>
                <a:p>
                  <a:pPr>
                    <a:defRPr sz="3200" b="0" i="0" u="none" strike="noStrike" kern="1200" spc="-150" baseline="0">
                      <a:solidFill>
                        <a:schemeClr val="bg1"/>
                      </a:solidFill>
                      <a:latin typeface="Gotham Bold" pitchFamily="50" charset="0"/>
                      <a:ea typeface="+mn-ea"/>
                      <a:cs typeface="+mn-cs"/>
                    </a:defRPr>
                  </a:pPr>
                  <a:endParaRPr lang="en-US"/>
                </a:p>
              </c:txPr>
              <c:showLegendKey val="0"/>
              <c:showVal val="0"/>
              <c:showCatName val="0"/>
              <c:showSerName val="0"/>
              <c:showPercent val="1"/>
              <c:showBubbleSize val="0"/>
              <c:extLst>
                <c:ext xmlns:c15="http://schemas.microsoft.com/office/drawing/2012/chart" uri="{CE6537A1-D6FC-4f65-9D91-7224C49458BB}">
                  <c15:layout>
                    <c:manualLayout>
                      <c:w val="0.53316317307014671"/>
                      <c:h val="0.3595555468401469"/>
                    </c:manualLayout>
                  </c15:layout>
                  <c15:dlblFieldTable/>
                  <c15:showDataLabelsRange val="0"/>
                </c:ext>
                <c:ext xmlns:c16="http://schemas.microsoft.com/office/drawing/2014/chart" uri="{C3380CC4-5D6E-409C-BE32-E72D297353CC}">
                  <c16:uniqueId val="{00000001-1982-4A6A-8791-8AEFEE2C1E97}"/>
                </c:ext>
              </c:extLst>
            </c:dLbl>
            <c:dLbl>
              <c:idx val="1"/>
              <c:delete val="1"/>
              <c:extLst>
                <c:ext xmlns:c15="http://schemas.microsoft.com/office/drawing/2012/chart" uri="{CE6537A1-D6FC-4f65-9D91-7224C49458BB}"/>
                <c:ext xmlns:c16="http://schemas.microsoft.com/office/drawing/2014/chart" uri="{C3380CC4-5D6E-409C-BE32-E72D297353CC}">
                  <c16:uniqueId val="{00000003-1982-4A6A-8791-8AEFEE2C1E97}"/>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accent2"/>
                    </a:solidFill>
                    <a:latin typeface="Gotham Bold" pitchFamily="50" charset="0"/>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extLst>
          </c:dLbls>
          <c:cat>
            <c:strRef>
              <c:f>Sheet1!$A$2:$A$3</c:f>
              <c:strCache>
                <c:ptCount val="2"/>
                <c:pt idx="0">
                  <c:v>Enter your Number</c:v>
                </c:pt>
                <c:pt idx="1">
                  <c:v>Formual =100%-B2</c:v>
                </c:pt>
              </c:strCache>
            </c:strRef>
          </c:cat>
          <c:val>
            <c:numRef>
              <c:f>Sheet1!$B$2:$B$3</c:f>
              <c:numCache>
                <c:formatCode>0.0%</c:formatCode>
                <c:ptCount val="2"/>
                <c:pt idx="0">
                  <c:v>0.76780000000000004</c:v>
                </c:pt>
                <c:pt idx="1">
                  <c:v>0.23219999999999996</c:v>
                </c:pt>
              </c:numCache>
            </c:numRef>
          </c:val>
          <c:extLst>
            <c:ext xmlns:c16="http://schemas.microsoft.com/office/drawing/2014/chart" uri="{C3380CC4-5D6E-409C-BE32-E72D297353CC}">
              <c16:uniqueId val="{00000004-1982-4A6A-8791-8AEFEE2C1E97}"/>
            </c:ext>
          </c:extLst>
        </c:ser>
        <c:dLbls>
          <c:showLegendKey val="0"/>
          <c:showVal val="0"/>
          <c:showCatName val="0"/>
          <c:showSerName val="0"/>
          <c:showPercent val="0"/>
          <c:showBubbleSize val="0"/>
          <c:showLeaderLines val="0"/>
        </c:dLbls>
        <c:firstSliceAng val="0"/>
        <c:holeSize val="76"/>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141408694106796"/>
          <c:y val="0.10142733882077253"/>
          <c:w val="0.79717182611786408"/>
          <c:h val="0.79714593516062771"/>
        </c:manualLayout>
      </c:layout>
      <c:doughnutChart>
        <c:varyColors val="0"/>
        <c:ser>
          <c:idx val="0"/>
          <c:order val="0"/>
          <c:tx>
            <c:strRef>
              <c:f>Sheet1!$B$1</c:f>
              <c:strCache>
                <c:ptCount val="1"/>
                <c:pt idx="0">
                  <c:v>Sales</c:v>
                </c:pt>
              </c:strCache>
            </c:strRef>
          </c:tx>
          <c:spPr>
            <a:solidFill>
              <a:schemeClr val="accent1"/>
            </a:solidFill>
            <a:ln w="19050">
              <a:noFill/>
            </a:ln>
            <a:effectLst/>
          </c:spPr>
          <c:dPt>
            <c:idx val="0"/>
            <c:bubble3D val="0"/>
            <c:spPr>
              <a:solidFill>
                <a:schemeClr val="accent2"/>
              </a:solidFill>
              <a:ln w="19050">
                <a:noFill/>
              </a:ln>
              <a:effectLst/>
            </c:spPr>
            <c:extLst>
              <c:ext xmlns:c16="http://schemas.microsoft.com/office/drawing/2014/chart" uri="{C3380CC4-5D6E-409C-BE32-E72D297353CC}">
                <c16:uniqueId val="{00000001-8535-45A8-9D34-DA8DDF14FD44}"/>
              </c:ext>
            </c:extLst>
          </c:dPt>
          <c:dPt>
            <c:idx val="1"/>
            <c:bubble3D val="0"/>
            <c:spPr>
              <a:noFill/>
              <a:ln w="19050">
                <a:noFill/>
              </a:ln>
              <a:effectLst/>
            </c:spPr>
            <c:extLst>
              <c:ext xmlns:c16="http://schemas.microsoft.com/office/drawing/2014/chart" uri="{C3380CC4-5D6E-409C-BE32-E72D297353CC}">
                <c16:uniqueId val="{00000003-8535-45A8-9D34-DA8DDF14FD44}"/>
              </c:ext>
            </c:extLst>
          </c:dPt>
          <c:dLbls>
            <c:dLbl>
              <c:idx val="0"/>
              <c:layout>
                <c:manualLayout>
                  <c:x val="-0.17558174151842132"/>
                  <c:y val="-0.30091593239986325"/>
                </c:manualLayout>
              </c:layout>
              <c:tx>
                <c:rich>
                  <a:bodyPr rot="0" spcFirstLastPara="1" vertOverflow="ellipsis" vert="horz" wrap="none" lIns="0" tIns="0" rIns="0" bIns="182880" anchor="ctr" anchorCtr="1">
                    <a:noAutofit/>
                  </a:bodyPr>
                  <a:lstStyle/>
                  <a:p>
                    <a:pPr>
                      <a:defRPr sz="3200" b="0" i="0" u="none" strike="noStrike" kern="1200" spc="-150" baseline="0">
                        <a:solidFill>
                          <a:schemeClr val="bg1"/>
                        </a:solidFill>
                        <a:latin typeface="Gotham Bold" pitchFamily="50" charset="0"/>
                        <a:ea typeface="+mn-ea"/>
                        <a:cs typeface="+mn-cs"/>
                      </a:defRPr>
                    </a:pPr>
                    <a:fld id="{857C2360-0166-43D0-ADF6-D455675720A2}" type="VALUE">
                      <a:rPr lang="en-US" sz="3200" b="1" spc="-150">
                        <a:solidFill>
                          <a:schemeClr val="bg1"/>
                        </a:solidFill>
                        <a:latin typeface="Gotham Bold" pitchFamily="50" charset="0"/>
                      </a:rPr>
                      <a:pPr>
                        <a:defRPr sz="3200" spc="-150">
                          <a:solidFill>
                            <a:schemeClr val="bg1"/>
                          </a:solidFill>
                          <a:latin typeface="Gotham Bold" pitchFamily="50" charset="0"/>
                        </a:defRPr>
                      </a:pPr>
                      <a:t>[VALUE]</a:t>
                    </a:fld>
                    <a:endParaRPr lang="en-CA"/>
                  </a:p>
                </c:rich>
              </c:tx>
              <c:numFmt formatCode="0%" sourceLinked="0"/>
              <c:spPr>
                <a:noFill/>
                <a:ln>
                  <a:noFill/>
                </a:ln>
                <a:effectLst/>
              </c:spPr>
              <c:txPr>
                <a:bodyPr rot="0" spcFirstLastPara="1" vertOverflow="ellipsis" vert="horz" wrap="none" lIns="0" tIns="0" rIns="0" bIns="182880" anchor="ctr" anchorCtr="1">
                  <a:noAutofit/>
                </a:bodyPr>
                <a:lstStyle/>
                <a:p>
                  <a:pPr>
                    <a:defRPr sz="3200" b="0" i="0" u="none" strike="noStrike" kern="1200" spc="-150" baseline="0">
                      <a:solidFill>
                        <a:schemeClr val="bg1"/>
                      </a:solidFill>
                      <a:latin typeface="Gotham Bold" pitchFamily="50" charset="0"/>
                      <a:ea typeface="+mn-ea"/>
                      <a:cs typeface="+mn-cs"/>
                    </a:defRPr>
                  </a:pPr>
                  <a:endParaRPr lang="en-US"/>
                </a:p>
              </c:txPr>
              <c:showLegendKey val="0"/>
              <c:showVal val="0"/>
              <c:showCatName val="0"/>
              <c:showSerName val="0"/>
              <c:showPercent val="1"/>
              <c:showBubbleSize val="0"/>
              <c:extLst>
                <c:ext xmlns:c15="http://schemas.microsoft.com/office/drawing/2012/chart" uri="{CE6537A1-D6FC-4f65-9D91-7224C49458BB}">
                  <c15:layout>
                    <c:manualLayout>
                      <c:w val="0.53316317307014671"/>
                      <c:h val="0.3595555468401469"/>
                    </c:manualLayout>
                  </c15:layout>
                  <c15:dlblFieldTable/>
                  <c15:showDataLabelsRange val="0"/>
                </c:ext>
                <c:ext xmlns:c16="http://schemas.microsoft.com/office/drawing/2014/chart" uri="{C3380CC4-5D6E-409C-BE32-E72D297353CC}">
                  <c16:uniqueId val="{00000001-8535-45A8-9D34-DA8DDF14FD44}"/>
                </c:ext>
              </c:extLst>
            </c:dLbl>
            <c:dLbl>
              <c:idx val="1"/>
              <c:delete val="1"/>
              <c:extLst>
                <c:ext xmlns:c15="http://schemas.microsoft.com/office/drawing/2012/chart" uri="{CE6537A1-D6FC-4f65-9D91-7224C49458BB}"/>
                <c:ext xmlns:c16="http://schemas.microsoft.com/office/drawing/2014/chart" uri="{C3380CC4-5D6E-409C-BE32-E72D297353CC}">
                  <c16:uniqueId val="{00000003-8535-45A8-9D34-DA8DDF14FD44}"/>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accent2"/>
                    </a:solidFill>
                    <a:latin typeface="Gotham Bold" pitchFamily="50" charset="0"/>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extLst>
          </c:dLbls>
          <c:cat>
            <c:strRef>
              <c:f>Sheet1!$A$2:$A$3</c:f>
              <c:strCache>
                <c:ptCount val="2"/>
                <c:pt idx="0">
                  <c:v>Enter your Number</c:v>
                </c:pt>
                <c:pt idx="1">
                  <c:v>Formual =100%-B2</c:v>
                </c:pt>
              </c:strCache>
            </c:strRef>
          </c:cat>
          <c:val>
            <c:numRef>
              <c:f>Sheet1!$B$2:$B$3</c:f>
              <c:numCache>
                <c:formatCode>0.0%</c:formatCode>
                <c:ptCount val="2"/>
                <c:pt idx="0">
                  <c:v>0.83120000000000005</c:v>
                </c:pt>
                <c:pt idx="1">
                  <c:v>0.16879999999999995</c:v>
                </c:pt>
              </c:numCache>
            </c:numRef>
          </c:val>
          <c:extLst>
            <c:ext xmlns:c16="http://schemas.microsoft.com/office/drawing/2014/chart" uri="{C3380CC4-5D6E-409C-BE32-E72D297353CC}">
              <c16:uniqueId val="{00000004-8535-45A8-9D34-DA8DDF14FD44}"/>
            </c:ext>
          </c:extLst>
        </c:ser>
        <c:dLbls>
          <c:showLegendKey val="0"/>
          <c:showVal val="0"/>
          <c:showCatName val="0"/>
          <c:showSerName val="0"/>
          <c:showPercent val="0"/>
          <c:showBubbleSize val="0"/>
          <c:showLeaderLines val="0"/>
        </c:dLbls>
        <c:firstSliceAng val="0"/>
        <c:holeSize val="76"/>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141408694106796"/>
          <c:y val="0.10142733882077253"/>
          <c:w val="0.79717182611786408"/>
          <c:h val="0.79714593516062771"/>
        </c:manualLayout>
      </c:layout>
      <c:doughnutChart>
        <c:varyColors val="0"/>
        <c:ser>
          <c:idx val="0"/>
          <c:order val="0"/>
          <c:tx>
            <c:strRef>
              <c:f>Sheet1!$B$1</c:f>
              <c:strCache>
                <c:ptCount val="1"/>
                <c:pt idx="0">
                  <c:v>Sales</c:v>
                </c:pt>
              </c:strCache>
            </c:strRef>
          </c:tx>
          <c:spPr>
            <a:solidFill>
              <a:schemeClr val="accent1"/>
            </a:solidFill>
            <a:ln w="19050">
              <a:noFill/>
            </a:ln>
            <a:effectLst/>
          </c:spPr>
          <c:dPt>
            <c:idx val="0"/>
            <c:bubble3D val="0"/>
            <c:spPr>
              <a:solidFill>
                <a:schemeClr val="accent2"/>
              </a:solidFill>
              <a:ln w="19050">
                <a:noFill/>
              </a:ln>
              <a:effectLst/>
            </c:spPr>
            <c:extLst>
              <c:ext xmlns:c16="http://schemas.microsoft.com/office/drawing/2014/chart" uri="{C3380CC4-5D6E-409C-BE32-E72D297353CC}">
                <c16:uniqueId val="{00000001-98FD-4333-807B-F29C2CDF7727}"/>
              </c:ext>
            </c:extLst>
          </c:dPt>
          <c:dPt>
            <c:idx val="1"/>
            <c:bubble3D val="0"/>
            <c:spPr>
              <a:noFill/>
              <a:ln w="19050">
                <a:noFill/>
              </a:ln>
              <a:effectLst/>
            </c:spPr>
            <c:extLst>
              <c:ext xmlns:c16="http://schemas.microsoft.com/office/drawing/2014/chart" uri="{C3380CC4-5D6E-409C-BE32-E72D297353CC}">
                <c16:uniqueId val="{00000003-98FD-4333-807B-F29C2CDF7727}"/>
              </c:ext>
            </c:extLst>
          </c:dPt>
          <c:dLbls>
            <c:dLbl>
              <c:idx val="0"/>
              <c:layout>
                <c:manualLayout>
                  <c:x val="-0.16014964275298921"/>
                  <c:y val="-0.3113990934237682"/>
                </c:manualLayout>
              </c:layout>
              <c:tx>
                <c:rich>
                  <a:bodyPr rot="0" spcFirstLastPara="1" vertOverflow="ellipsis" vert="horz" wrap="none" lIns="0" tIns="0" rIns="0" bIns="182880" anchor="ctr" anchorCtr="1">
                    <a:noAutofit/>
                  </a:bodyPr>
                  <a:lstStyle/>
                  <a:p>
                    <a:pPr>
                      <a:defRPr sz="3200" b="0" i="0" u="none" strike="noStrike" kern="1200" spc="-150" baseline="0">
                        <a:solidFill>
                          <a:schemeClr val="bg1"/>
                        </a:solidFill>
                        <a:latin typeface="Gotham Bold" pitchFamily="50" charset="0"/>
                        <a:ea typeface="+mn-ea"/>
                        <a:cs typeface="+mn-cs"/>
                      </a:defRPr>
                    </a:pPr>
                    <a:fld id="{857C2360-0166-43D0-ADF6-D455675720A2}" type="VALUE">
                      <a:rPr lang="en-US" sz="3200" b="1" spc="-150">
                        <a:solidFill>
                          <a:schemeClr val="bg1"/>
                        </a:solidFill>
                        <a:latin typeface="Gotham Bold" pitchFamily="50" charset="0"/>
                      </a:rPr>
                      <a:pPr>
                        <a:defRPr sz="3200" spc="-150">
                          <a:solidFill>
                            <a:schemeClr val="bg1"/>
                          </a:solidFill>
                          <a:latin typeface="Gotham Bold" pitchFamily="50" charset="0"/>
                        </a:defRPr>
                      </a:pPr>
                      <a:t>[VALUE]</a:t>
                    </a:fld>
                    <a:endParaRPr lang="en-CA"/>
                  </a:p>
                </c:rich>
              </c:tx>
              <c:numFmt formatCode="0.00%" sourceLinked="0"/>
              <c:spPr>
                <a:noFill/>
                <a:ln>
                  <a:noFill/>
                </a:ln>
                <a:effectLst/>
              </c:spPr>
              <c:txPr>
                <a:bodyPr rot="0" spcFirstLastPara="1" vertOverflow="ellipsis" vert="horz" wrap="none" lIns="0" tIns="0" rIns="0" bIns="182880" anchor="ctr" anchorCtr="1">
                  <a:noAutofit/>
                </a:bodyPr>
                <a:lstStyle/>
                <a:p>
                  <a:pPr>
                    <a:defRPr sz="3200" b="0" i="0" u="none" strike="noStrike" kern="1200" spc="-150" baseline="0">
                      <a:solidFill>
                        <a:schemeClr val="bg1"/>
                      </a:solidFill>
                      <a:latin typeface="Gotham Bold" pitchFamily="50" charset="0"/>
                      <a:ea typeface="+mn-ea"/>
                      <a:cs typeface="+mn-cs"/>
                    </a:defRPr>
                  </a:pPr>
                  <a:endParaRPr lang="en-US"/>
                </a:p>
              </c:txPr>
              <c:showLegendKey val="0"/>
              <c:showVal val="0"/>
              <c:showCatName val="0"/>
              <c:showSerName val="0"/>
              <c:showPercent val="1"/>
              <c:showBubbleSize val="0"/>
              <c:extLst>
                <c:ext xmlns:c15="http://schemas.microsoft.com/office/drawing/2012/chart" uri="{CE6537A1-D6FC-4f65-9D91-7224C49458BB}">
                  <c15:layout>
                    <c:manualLayout>
                      <c:w val="0.53316317307014671"/>
                      <c:h val="0.3595555468401469"/>
                    </c:manualLayout>
                  </c15:layout>
                  <c15:dlblFieldTable/>
                  <c15:showDataLabelsRange val="0"/>
                </c:ext>
                <c:ext xmlns:c16="http://schemas.microsoft.com/office/drawing/2014/chart" uri="{C3380CC4-5D6E-409C-BE32-E72D297353CC}">
                  <c16:uniqueId val="{00000001-98FD-4333-807B-F29C2CDF7727}"/>
                </c:ext>
              </c:extLst>
            </c:dLbl>
            <c:dLbl>
              <c:idx val="1"/>
              <c:delete val="1"/>
              <c:extLst>
                <c:ext xmlns:c15="http://schemas.microsoft.com/office/drawing/2012/chart" uri="{CE6537A1-D6FC-4f65-9D91-7224C49458BB}"/>
                <c:ext xmlns:c16="http://schemas.microsoft.com/office/drawing/2014/chart" uri="{C3380CC4-5D6E-409C-BE32-E72D297353CC}">
                  <c16:uniqueId val="{00000003-98FD-4333-807B-F29C2CDF7727}"/>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accent2"/>
                    </a:solidFill>
                    <a:latin typeface="Gotham Bold" pitchFamily="50" charset="0"/>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extLst>
          </c:dLbls>
          <c:cat>
            <c:strRef>
              <c:f>Sheet1!$A$2:$A$3</c:f>
              <c:strCache>
                <c:ptCount val="2"/>
                <c:pt idx="0">
                  <c:v>Enter your Number</c:v>
                </c:pt>
                <c:pt idx="1">
                  <c:v>Formual =100%-B2</c:v>
                </c:pt>
              </c:strCache>
            </c:strRef>
          </c:cat>
          <c:val>
            <c:numRef>
              <c:f>Sheet1!$B$2:$B$3</c:f>
              <c:numCache>
                <c:formatCode>0.0%</c:formatCode>
                <c:ptCount val="2"/>
                <c:pt idx="0">
                  <c:v>0.83530000000000004</c:v>
                </c:pt>
                <c:pt idx="1">
                  <c:v>0.16469999999999996</c:v>
                </c:pt>
              </c:numCache>
            </c:numRef>
          </c:val>
          <c:extLst>
            <c:ext xmlns:c16="http://schemas.microsoft.com/office/drawing/2014/chart" uri="{C3380CC4-5D6E-409C-BE32-E72D297353CC}">
              <c16:uniqueId val="{00000004-98FD-4333-807B-F29C2CDF7727}"/>
            </c:ext>
          </c:extLst>
        </c:ser>
        <c:dLbls>
          <c:showLegendKey val="0"/>
          <c:showVal val="0"/>
          <c:showCatName val="0"/>
          <c:showSerName val="0"/>
          <c:showPercent val="0"/>
          <c:showBubbleSize val="0"/>
          <c:showLeaderLines val="0"/>
        </c:dLbls>
        <c:firstSliceAng val="0"/>
        <c:holeSize val="76"/>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141408694106796"/>
          <c:y val="0.10142733882077253"/>
          <c:w val="0.79717182611786408"/>
          <c:h val="0.79714593516062771"/>
        </c:manualLayout>
      </c:layout>
      <c:doughnutChart>
        <c:varyColors val="0"/>
        <c:ser>
          <c:idx val="0"/>
          <c:order val="0"/>
          <c:tx>
            <c:strRef>
              <c:f>Sheet1!$B$1</c:f>
              <c:strCache>
                <c:ptCount val="1"/>
                <c:pt idx="0">
                  <c:v>Sales</c:v>
                </c:pt>
              </c:strCache>
            </c:strRef>
          </c:tx>
          <c:spPr>
            <a:solidFill>
              <a:schemeClr val="accent1"/>
            </a:solidFill>
            <a:ln w="19050">
              <a:noFill/>
            </a:ln>
            <a:effectLst/>
          </c:spPr>
          <c:dPt>
            <c:idx val="0"/>
            <c:bubble3D val="0"/>
            <c:spPr>
              <a:solidFill>
                <a:schemeClr val="accent2"/>
              </a:solidFill>
              <a:ln w="19050">
                <a:noFill/>
              </a:ln>
              <a:effectLst/>
            </c:spPr>
            <c:extLst>
              <c:ext xmlns:c16="http://schemas.microsoft.com/office/drawing/2014/chart" uri="{C3380CC4-5D6E-409C-BE32-E72D297353CC}">
                <c16:uniqueId val="{00000001-B7E8-4D0C-B96C-AB28C45AC654}"/>
              </c:ext>
            </c:extLst>
          </c:dPt>
          <c:dPt>
            <c:idx val="1"/>
            <c:bubble3D val="0"/>
            <c:spPr>
              <a:noFill/>
              <a:ln w="19050">
                <a:noFill/>
              </a:ln>
              <a:effectLst/>
            </c:spPr>
            <c:extLst>
              <c:ext xmlns:c16="http://schemas.microsoft.com/office/drawing/2014/chart" uri="{C3380CC4-5D6E-409C-BE32-E72D297353CC}">
                <c16:uniqueId val="{00000003-B7E8-4D0C-B96C-AB28C45AC654}"/>
              </c:ext>
            </c:extLst>
          </c:dPt>
          <c:dLbls>
            <c:dLbl>
              <c:idx val="0"/>
              <c:layout>
                <c:manualLayout>
                  <c:x val="-0.16014964275298921"/>
                  <c:y val="-0.3113990934237682"/>
                </c:manualLayout>
              </c:layout>
              <c:tx>
                <c:rich>
                  <a:bodyPr rot="0" spcFirstLastPara="1" vertOverflow="ellipsis" vert="horz" wrap="none" lIns="0" tIns="0" rIns="0" bIns="182880" anchor="ctr" anchorCtr="1">
                    <a:noAutofit/>
                  </a:bodyPr>
                  <a:lstStyle/>
                  <a:p>
                    <a:pPr>
                      <a:defRPr sz="3200" b="0" i="0" u="none" strike="noStrike" kern="1200" spc="-150" baseline="0">
                        <a:solidFill>
                          <a:schemeClr val="bg1"/>
                        </a:solidFill>
                        <a:latin typeface="Gotham Bold" pitchFamily="50" charset="0"/>
                        <a:ea typeface="+mn-ea"/>
                        <a:cs typeface="+mn-cs"/>
                      </a:defRPr>
                    </a:pPr>
                    <a:fld id="{857C2360-0166-43D0-ADF6-D455675720A2}" type="VALUE">
                      <a:rPr lang="en-US" sz="3200" b="1" spc="-150">
                        <a:solidFill>
                          <a:schemeClr val="bg1"/>
                        </a:solidFill>
                        <a:latin typeface="Gotham Bold" pitchFamily="50" charset="0"/>
                      </a:rPr>
                      <a:pPr>
                        <a:defRPr sz="3200" spc="-150">
                          <a:solidFill>
                            <a:schemeClr val="bg1"/>
                          </a:solidFill>
                          <a:latin typeface="Gotham Bold" pitchFamily="50" charset="0"/>
                        </a:defRPr>
                      </a:pPr>
                      <a:t>[VALUE]</a:t>
                    </a:fld>
                    <a:endParaRPr lang="en-CA"/>
                  </a:p>
                </c:rich>
              </c:tx>
              <c:numFmt formatCode="0.00%" sourceLinked="0"/>
              <c:spPr>
                <a:noFill/>
                <a:ln>
                  <a:noFill/>
                </a:ln>
                <a:effectLst/>
              </c:spPr>
              <c:txPr>
                <a:bodyPr rot="0" spcFirstLastPara="1" vertOverflow="ellipsis" vert="horz" wrap="none" lIns="0" tIns="0" rIns="0" bIns="182880" anchor="ctr" anchorCtr="1">
                  <a:noAutofit/>
                </a:bodyPr>
                <a:lstStyle/>
                <a:p>
                  <a:pPr>
                    <a:defRPr sz="3200" b="0" i="0" u="none" strike="noStrike" kern="1200" spc="-150" baseline="0">
                      <a:solidFill>
                        <a:schemeClr val="bg1"/>
                      </a:solidFill>
                      <a:latin typeface="Gotham Bold" pitchFamily="50" charset="0"/>
                      <a:ea typeface="+mn-ea"/>
                      <a:cs typeface="+mn-cs"/>
                    </a:defRPr>
                  </a:pPr>
                  <a:endParaRPr lang="en-US"/>
                </a:p>
              </c:txPr>
              <c:showLegendKey val="0"/>
              <c:showVal val="0"/>
              <c:showCatName val="0"/>
              <c:showSerName val="0"/>
              <c:showPercent val="1"/>
              <c:showBubbleSize val="0"/>
              <c:extLst>
                <c:ext xmlns:c15="http://schemas.microsoft.com/office/drawing/2012/chart" uri="{CE6537A1-D6FC-4f65-9D91-7224C49458BB}">
                  <c15:layout>
                    <c:manualLayout>
                      <c:w val="0.53316317307014671"/>
                      <c:h val="0.3595555468401469"/>
                    </c:manualLayout>
                  </c15:layout>
                  <c15:dlblFieldTable/>
                  <c15:showDataLabelsRange val="0"/>
                </c:ext>
                <c:ext xmlns:c16="http://schemas.microsoft.com/office/drawing/2014/chart" uri="{C3380CC4-5D6E-409C-BE32-E72D297353CC}">
                  <c16:uniqueId val="{00000001-B7E8-4D0C-B96C-AB28C45AC654}"/>
                </c:ext>
              </c:extLst>
            </c:dLbl>
            <c:dLbl>
              <c:idx val="1"/>
              <c:delete val="1"/>
              <c:extLst>
                <c:ext xmlns:c15="http://schemas.microsoft.com/office/drawing/2012/chart" uri="{CE6537A1-D6FC-4f65-9D91-7224C49458BB}"/>
                <c:ext xmlns:c16="http://schemas.microsoft.com/office/drawing/2014/chart" uri="{C3380CC4-5D6E-409C-BE32-E72D297353CC}">
                  <c16:uniqueId val="{00000003-B7E8-4D0C-B96C-AB28C45AC654}"/>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accent2"/>
                    </a:solidFill>
                    <a:latin typeface="Gotham Bold" pitchFamily="50" charset="0"/>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extLst>
          </c:dLbls>
          <c:cat>
            <c:strRef>
              <c:f>Sheet1!$A$2:$A$3</c:f>
              <c:strCache>
                <c:ptCount val="2"/>
                <c:pt idx="0">
                  <c:v>Enter your Number</c:v>
                </c:pt>
                <c:pt idx="1">
                  <c:v>Formual =100%-B2</c:v>
                </c:pt>
              </c:strCache>
            </c:strRef>
          </c:cat>
          <c:val>
            <c:numRef>
              <c:f>Sheet1!$B$2:$B$3</c:f>
              <c:numCache>
                <c:formatCode>0.0%</c:formatCode>
                <c:ptCount val="2"/>
                <c:pt idx="0">
                  <c:v>0.84040000000000004</c:v>
                </c:pt>
                <c:pt idx="1">
                  <c:v>0.15959999999999996</c:v>
                </c:pt>
              </c:numCache>
            </c:numRef>
          </c:val>
          <c:extLst>
            <c:ext xmlns:c16="http://schemas.microsoft.com/office/drawing/2014/chart" uri="{C3380CC4-5D6E-409C-BE32-E72D297353CC}">
              <c16:uniqueId val="{00000004-B7E8-4D0C-B96C-AB28C45AC654}"/>
            </c:ext>
          </c:extLst>
        </c:ser>
        <c:dLbls>
          <c:showLegendKey val="0"/>
          <c:showVal val="0"/>
          <c:showCatName val="0"/>
          <c:showSerName val="0"/>
          <c:showPercent val="0"/>
          <c:showBubbleSize val="0"/>
          <c:showLeaderLines val="0"/>
        </c:dLbls>
        <c:firstSliceAng val="0"/>
        <c:holeSize val="76"/>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5BBA0FC-6F5A-4101-82A8-F0A5D244CCFB}" type="doc">
      <dgm:prSet loTypeId="urn:microsoft.com/office/officeart/2005/8/layout/hChevron3" loCatId="process" qsTypeId="urn:microsoft.com/office/officeart/2005/8/quickstyle/simple1" qsCatId="simple" csTypeId="urn:microsoft.com/office/officeart/2005/8/colors/accent1_2" csCatId="accent1" phldr="1"/>
      <dgm:spPr/>
    </dgm:pt>
    <dgm:pt modelId="{849D5A5D-289C-4E33-AEB6-46F313003900}">
      <dgm:prSet phldrT="[Text]" custT="1"/>
      <dgm:spPr>
        <a:solidFill>
          <a:schemeClr val="accent2">
            <a:lumMod val="75000"/>
          </a:schemeClr>
        </a:solidFill>
      </dgm:spPr>
      <dgm:t>
        <a:bodyPr rIns="324000"/>
        <a:lstStyle/>
        <a:p>
          <a:r>
            <a:rPr lang="en-US" sz="1200" b="1" dirty="0">
              <a:solidFill>
                <a:schemeClr val="bg1"/>
              </a:solidFill>
            </a:rPr>
            <a:t>Frame the problem</a:t>
          </a:r>
        </a:p>
      </dgm:t>
    </dgm:pt>
    <dgm:pt modelId="{01A1383E-315D-42E2-9C17-C4779E9EC4EB}" type="parTrans" cxnId="{86CE24B4-C7C4-4297-9A47-24E835DC221C}">
      <dgm:prSet/>
      <dgm:spPr/>
      <dgm:t>
        <a:bodyPr/>
        <a:lstStyle/>
        <a:p>
          <a:endParaRPr lang="en-US" sz="2000" b="1">
            <a:solidFill>
              <a:schemeClr val="accent2">
                <a:lumMod val="75000"/>
              </a:schemeClr>
            </a:solidFill>
          </a:endParaRPr>
        </a:p>
      </dgm:t>
    </dgm:pt>
    <dgm:pt modelId="{19B32D8F-4D06-4C93-AC84-8F6FD5D9E77D}" type="sibTrans" cxnId="{86CE24B4-C7C4-4297-9A47-24E835DC221C}">
      <dgm:prSet/>
      <dgm:spPr/>
      <dgm:t>
        <a:bodyPr/>
        <a:lstStyle/>
        <a:p>
          <a:endParaRPr lang="en-US" sz="2000" b="1">
            <a:solidFill>
              <a:schemeClr val="accent2">
                <a:lumMod val="75000"/>
              </a:schemeClr>
            </a:solidFill>
          </a:endParaRPr>
        </a:p>
      </dgm:t>
    </dgm:pt>
    <dgm:pt modelId="{A0537C23-8DBE-4A68-AA5B-2ADD173DD1B6}">
      <dgm:prSet phldrT="[Text]" custT="1"/>
      <dgm:spPr>
        <a:solidFill>
          <a:schemeClr val="accent2">
            <a:lumMod val="20000"/>
            <a:lumOff val="80000"/>
          </a:schemeClr>
        </a:solidFill>
      </dgm:spPr>
      <dgm:t>
        <a:bodyPr lIns="0" rIns="252000"/>
        <a:lstStyle/>
        <a:p>
          <a:r>
            <a:rPr lang="en-US" sz="1200" b="1" dirty="0">
              <a:solidFill>
                <a:srgbClr val="0070C0"/>
              </a:solidFill>
              <a:latin typeface="Arial"/>
              <a:cs typeface="Arial"/>
            </a:rPr>
            <a:t>Get the data</a:t>
          </a:r>
          <a:endParaRPr lang="en-US" sz="1200" b="1" dirty="0">
            <a:solidFill>
              <a:schemeClr val="accent2">
                <a:lumMod val="75000"/>
              </a:schemeClr>
            </a:solidFill>
          </a:endParaRPr>
        </a:p>
      </dgm:t>
    </dgm:pt>
    <dgm:pt modelId="{52862F7B-8EC1-4BAC-8A84-C77F20BD66F9}" type="parTrans" cxnId="{3D1CCBBC-4C28-433F-800E-B4A6AFE03361}">
      <dgm:prSet/>
      <dgm:spPr/>
      <dgm:t>
        <a:bodyPr/>
        <a:lstStyle/>
        <a:p>
          <a:endParaRPr lang="en-US" sz="2000" b="1">
            <a:solidFill>
              <a:schemeClr val="accent2">
                <a:lumMod val="75000"/>
              </a:schemeClr>
            </a:solidFill>
          </a:endParaRPr>
        </a:p>
      </dgm:t>
    </dgm:pt>
    <dgm:pt modelId="{29A11D10-8269-40D6-839B-592C0BB28F8A}" type="sibTrans" cxnId="{3D1CCBBC-4C28-433F-800E-B4A6AFE03361}">
      <dgm:prSet/>
      <dgm:spPr/>
      <dgm:t>
        <a:bodyPr/>
        <a:lstStyle/>
        <a:p>
          <a:endParaRPr lang="en-US" sz="2000" b="1">
            <a:solidFill>
              <a:schemeClr val="accent2">
                <a:lumMod val="75000"/>
              </a:schemeClr>
            </a:solidFill>
          </a:endParaRPr>
        </a:p>
      </dgm:t>
    </dgm:pt>
    <dgm:pt modelId="{C4E022F1-1A75-4730-90EC-34307B158E0E}">
      <dgm:prSet phldrT="[Text]" custT="1"/>
      <dgm:spPr>
        <a:solidFill>
          <a:schemeClr val="accent2">
            <a:lumMod val="20000"/>
            <a:lumOff val="80000"/>
          </a:schemeClr>
        </a:solidFill>
      </dgm:spPr>
      <dgm:t>
        <a:bodyPr rIns="216000"/>
        <a:lstStyle/>
        <a:p>
          <a:r>
            <a:rPr lang="en-US" sz="1200" b="1" dirty="0">
              <a:solidFill>
                <a:srgbClr val="0070C0"/>
              </a:solidFill>
              <a:latin typeface="Arial"/>
              <a:cs typeface="Arial"/>
            </a:rPr>
            <a:t>Explore the data</a:t>
          </a:r>
          <a:endParaRPr lang="en-US" sz="1200" b="1" dirty="0">
            <a:solidFill>
              <a:schemeClr val="accent2">
                <a:lumMod val="75000"/>
              </a:schemeClr>
            </a:solidFill>
          </a:endParaRPr>
        </a:p>
      </dgm:t>
    </dgm:pt>
    <dgm:pt modelId="{23386718-DC79-4037-9E1D-1A1B13CE49E9}" type="parTrans" cxnId="{E4E0B065-8DB4-4971-ACBA-EFE92139FDB9}">
      <dgm:prSet/>
      <dgm:spPr/>
      <dgm:t>
        <a:bodyPr/>
        <a:lstStyle/>
        <a:p>
          <a:endParaRPr lang="en-US" sz="2000" b="1">
            <a:solidFill>
              <a:schemeClr val="accent2">
                <a:lumMod val="75000"/>
              </a:schemeClr>
            </a:solidFill>
          </a:endParaRPr>
        </a:p>
      </dgm:t>
    </dgm:pt>
    <dgm:pt modelId="{1ABB87CC-C642-48BC-AA40-567CFEED83A1}" type="sibTrans" cxnId="{E4E0B065-8DB4-4971-ACBA-EFE92139FDB9}">
      <dgm:prSet/>
      <dgm:spPr/>
      <dgm:t>
        <a:bodyPr/>
        <a:lstStyle/>
        <a:p>
          <a:endParaRPr lang="en-US" sz="2000" b="1">
            <a:solidFill>
              <a:schemeClr val="accent2">
                <a:lumMod val="75000"/>
              </a:schemeClr>
            </a:solidFill>
          </a:endParaRPr>
        </a:p>
      </dgm:t>
    </dgm:pt>
    <dgm:pt modelId="{31B56D8D-8556-4CD5-8A96-B47502D2E250}">
      <dgm:prSet phldrT="[Text]" custT="1"/>
      <dgm:spPr>
        <a:solidFill>
          <a:schemeClr val="accent2">
            <a:lumMod val="20000"/>
            <a:lumOff val="80000"/>
          </a:schemeClr>
        </a:solidFill>
      </dgm:spPr>
      <dgm:t>
        <a:bodyPr/>
        <a:lstStyle/>
        <a:p>
          <a:r>
            <a:rPr lang="en-US" sz="1200" b="1" dirty="0">
              <a:solidFill>
                <a:schemeClr val="accent2">
                  <a:lumMod val="75000"/>
                </a:schemeClr>
              </a:solidFill>
            </a:rPr>
            <a:t>Conclusion</a:t>
          </a:r>
        </a:p>
      </dgm:t>
    </dgm:pt>
    <dgm:pt modelId="{4530EAC4-83F7-40B0-988C-41F729EE7CF8}" type="parTrans" cxnId="{CE9AF98C-3FA2-4B4E-ADCF-C0F6CAC10164}">
      <dgm:prSet/>
      <dgm:spPr/>
      <dgm:t>
        <a:bodyPr/>
        <a:lstStyle/>
        <a:p>
          <a:endParaRPr lang="en-US" sz="2000" b="1">
            <a:solidFill>
              <a:schemeClr val="accent2">
                <a:lumMod val="75000"/>
              </a:schemeClr>
            </a:solidFill>
          </a:endParaRPr>
        </a:p>
      </dgm:t>
    </dgm:pt>
    <dgm:pt modelId="{32B5E67F-8C16-453A-B668-E77006D7BCF0}" type="sibTrans" cxnId="{CE9AF98C-3FA2-4B4E-ADCF-C0F6CAC10164}">
      <dgm:prSet/>
      <dgm:spPr/>
      <dgm:t>
        <a:bodyPr/>
        <a:lstStyle/>
        <a:p>
          <a:endParaRPr lang="en-US" sz="2000" b="1">
            <a:solidFill>
              <a:schemeClr val="accent2">
                <a:lumMod val="75000"/>
              </a:schemeClr>
            </a:solidFill>
          </a:endParaRPr>
        </a:p>
      </dgm:t>
    </dgm:pt>
    <dgm:pt modelId="{B2015762-901E-4916-A57B-3E8F14F7133B}">
      <dgm:prSet phldrT="[Text]" custT="1"/>
      <dgm:spPr>
        <a:solidFill>
          <a:schemeClr val="accent2">
            <a:lumMod val="20000"/>
            <a:lumOff val="80000"/>
          </a:schemeClr>
        </a:solidFill>
      </dgm:spPr>
      <dgm:t>
        <a:bodyPr rIns="288000"/>
        <a:lstStyle/>
        <a:p>
          <a:r>
            <a:rPr lang="en-US" sz="1200" b="1" dirty="0">
              <a:solidFill>
                <a:srgbClr val="0070C0"/>
              </a:solidFill>
              <a:latin typeface="Arial"/>
              <a:cs typeface="Arial"/>
            </a:rPr>
            <a:t>Prepare the data</a:t>
          </a:r>
          <a:endParaRPr lang="en-US" sz="1200" b="1" dirty="0">
            <a:solidFill>
              <a:schemeClr val="accent2">
                <a:lumMod val="75000"/>
              </a:schemeClr>
            </a:solidFill>
          </a:endParaRPr>
        </a:p>
      </dgm:t>
    </dgm:pt>
    <dgm:pt modelId="{E6E5D0A4-51DE-442A-9B4C-E6DE46A344C6}" type="parTrans" cxnId="{74AE2110-F500-41D7-B5E1-B1144FA71C60}">
      <dgm:prSet/>
      <dgm:spPr/>
      <dgm:t>
        <a:bodyPr/>
        <a:lstStyle/>
        <a:p>
          <a:endParaRPr lang="en-US" sz="2000" b="1">
            <a:solidFill>
              <a:schemeClr val="accent2">
                <a:lumMod val="75000"/>
              </a:schemeClr>
            </a:solidFill>
          </a:endParaRPr>
        </a:p>
      </dgm:t>
    </dgm:pt>
    <dgm:pt modelId="{BE3BE768-EBD1-44D2-9209-D9111D8EF88C}" type="sibTrans" cxnId="{74AE2110-F500-41D7-B5E1-B1144FA71C60}">
      <dgm:prSet/>
      <dgm:spPr/>
      <dgm:t>
        <a:bodyPr/>
        <a:lstStyle/>
        <a:p>
          <a:endParaRPr lang="en-US" sz="2000" b="1">
            <a:solidFill>
              <a:schemeClr val="accent2">
                <a:lumMod val="75000"/>
              </a:schemeClr>
            </a:solidFill>
          </a:endParaRPr>
        </a:p>
      </dgm:t>
    </dgm:pt>
    <dgm:pt modelId="{B668C898-56AB-4C56-BACC-4272BCD7D6E9}">
      <dgm:prSet phldrT="[Text]" custT="1"/>
      <dgm:spPr>
        <a:solidFill>
          <a:schemeClr val="accent2">
            <a:lumMod val="20000"/>
            <a:lumOff val="80000"/>
          </a:schemeClr>
        </a:solidFill>
      </dgm:spPr>
      <dgm:t>
        <a:bodyPr rIns="288000"/>
        <a:lstStyle/>
        <a:p>
          <a:r>
            <a:rPr lang="en-US" sz="1200" b="1" dirty="0">
              <a:solidFill>
                <a:srgbClr val="0070C0"/>
              </a:solidFill>
              <a:latin typeface="Arial"/>
              <a:cs typeface="Arial"/>
            </a:rPr>
            <a:t>Explore models</a:t>
          </a:r>
          <a:endParaRPr lang="en-US" sz="1200" b="1" dirty="0">
            <a:solidFill>
              <a:schemeClr val="accent2">
                <a:lumMod val="75000"/>
              </a:schemeClr>
            </a:solidFill>
          </a:endParaRPr>
        </a:p>
      </dgm:t>
    </dgm:pt>
    <dgm:pt modelId="{3296C895-3846-4033-9048-0017E4D3016F}" type="parTrans" cxnId="{EC1D8E1D-11A5-4206-AA64-BDD09AEB9140}">
      <dgm:prSet/>
      <dgm:spPr/>
      <dgm:t>
        <a:bodyPr/>
        <a:lstStyle/>
        <a:p>
          <a:endParaRPr lang="en-US" sz="2000" b="1">
            <a:solidFill>
              <a:schemeClr val="accent2">
                <a:lumMod val="75000"/>
              </a:schemeClr>
            </a:solidFill>
          </a:endParaRPr>
        </a:p>
      </dgm:t>
    </dgm:pt>
    <dgm:pt modelId="{EE9C995C-0C4D-44BA-A9B5-2DED4B3C34B1}" type="sibTrans" cxnId="{EC1D8E1D-11A5-4206-AA64-BDD09AEB9140}">
      <dgm:prSet/>
      <dgm:spPr/>
      <dgm:t>
        <a:bodyPr/>
        <a:lstStyle/>
        <a:p>
          <a:endParaRPr lang="en-US" sz="2000" b="1">
            <a:solidFill>
              <a:schemeClr val="accent2">
                <a:lumMod val="75000"/>
              </a:schemeClr>
            </a:solidFill>
          </a:endParaRPr>
        </a:p>
      </dgm:t>
    </dgm:pt>
    <dgm:pt modelId="{EB334E02-9197-421E-9E26-6E21A6E3C58E}" type="pres">
      <dgm:prSet presAssocID="{E5BBA0FC-6F5A-4101-82A8-F0A5D244CCFB}" presName="Name0" presStyleCnt="0">
        <dgm:presLayoutVars>
          <dgm:dir/>
          <dgm:resizeHandles val="exact"/>
        </dgm:presLayoutVars>
      </dgm:prSet>
      <dgm:spPr/>
    </dgm:pt>
    <dgm:pt modelId="{97A163D2-DEA0-4FAB-B68D-897628B83083}" type="pres">
      <dgm:prSet presAssocID="{849D5A5D-289C-4E33-AEB6-46F313003900}" presName="parTxOnly" presStyleLbl="node1" presStyleIdx="0" presStyleCnt="6">
        <dgm:presLayoutVars>
          <dgm:bulletEnabled val="1"/>
        </dgm:presLayoutVars>
      </dgm:prSet>
      <dgm:spPr/>
    </dgm:pt>
    <dgm:pt modelId="{B9B69959-40AD-46A4-8298-BF5EE062984B}" type="pres">
      <dgm:prSet presAssocID="{19B32D8F-4D06-4C93-AC84-8F6FD5D9E77D}" presName="parSpace" presStyleCnt="0"/>
      <dgm:spPr/>
    </dgm:pt>
    <dgm:pt modelId="{ADFD2557-8C63-4654-8532-5AE1EB725512}" type="pres">
      <dgm:prSet presAssocID="{A0537C23-8DBE-4A68-AA5B-2ADD173DD1B6}" presName="parTxOnly" presStyleLbl="node1" presStyleIdx="1" presStyleCnt="6">
        <dgm:presLayoutVars>
          <dgm:bulletEnabled val="1"/>
        </dgm:presLayoutVars>
      </dgm:prSet>
      <dgm:spPr/>
    </dgm:pt>
    <dgm:pt modelId="{2AB645D5-D16C-4A2D-A3FB-D57FA0E694A8}" type="pres">
      <dgm:prSet presAssocID="{29A11D10-8269-40D6-839B-592C0BB28F8A}" presName="parSpace" presStyleCnt="0"/>
      <dgm:spPr/>
    </dgm:pt>
    <dgm:pt modelId="{27062987-4578-47AB-A8A5-87559C888790}" type="pres">
      <dgm:prSet presAssocID="{C4E022F1-1A75-4730-90EC-34307B158E0E}" presName="parTxOnly" presStyleLbl="node1" presStyleIdx="2" presStyleCnt="6">
        <dgm:presLayoutVars>
          <dgm:bulletEnabled val="1"/>
        </dgm:presLayoutVars>
      </dgm:prSet>
      <dgm:spPr/>
    </dgm:pt>
    <dgm:pt modelId="{8B87251C-AD56-499B-A512-87C858790147}" type="pres">
      <dgm:prSet presAssocID="{1ABB87CC-C642-48BC-AA40-567CFEED83A1}" presName="parSpace" presStyleCnt="0"/>
      <dgm:spPr/>
    </dgm:pt>
    <dgm:pt modelId="{F2FADCD6-0372-4649-BB96-E73EFDB43A7B}" type="pres">
      <dgm:prSet presAssocID="{B2015762-901E-4916-A57B-3E8F14F7133B}" presName="parTxOnly" presStyleLbl="node1" presStyleIdx="3" presStyleCnt="6">
        <dgm:presLayoutVars>
          <dgm:bulletEnabled val="1"/>
        </dgm:presLayoutVars>
      </dgm:prSet>
      <dgm:spPr/>
    </dgm:pt>
    <dgm:pt modelId="{B4E2756C-8500-45ED-8FE2-160BBE1F2B5A}" type="pres">
      <dgm:prSet presAssocID="{BE3BE768-EBD1-44D2-9209-D9111D8EF88C}" presName="parSpace" presStyleCnt="0"/>
      <dgm:spPr/>
    </dgm:pt>
    <dgm:pt modelId="{CC5BD291-B3C2-4A0D-99F2-B3CE13D495A4}" type="pres">
      <dgm:prSet presAssocID="{B668C898-56AB-4C56-BACC-4272BCD7D6E9}" presName="parTxOnly" presStyleLbl="node1" presStyleIdx="4" presStyleCnt="6">
        <dgm:presLayoutVars>
          <dgm:bulletEnabled val="1"/>
        </dgm:presLayoutVars>
      </dgm:prSet>
      <dgm:spPr/>
    </dgm:pt>
    <dgm:pt modelId="{ECB28DCC-B0DC-43D1-817A-C02E48769BBB}" type="pres">
      <dgm:prSet presAssocID="{EE9C995C-0C4D-44BA-A9B5-2DED4B3C34B1}" presName="parSpace" presStyleCnt="0"/>
      <dgm:spPr/>
    </dgm:pt>
    <dgm:pt modelId="{8E76960D-8D86-40E0-B886-164928971146}" type="pres">
      <dgm:prSet presAssocID="{31B56D8D-8556-4CD5-8A96-B47502D2E250}" presName="parTxOnly" presStyleLbl="node1" presStyleIdx="5" presStyleCnt="6">
        <dgm:presLayoutVars>
          <dgm:bulletEnabled val="1"/>
        </dgm:presLayoutVars>
      </dgm:prSet>
      <dgm:spPr/>
    </dgm:pt>
  </dgm:ptLst>
  <dgm:cxnLst>
    <dgm:cxn modelId="{74AE2110-F500-41D7-B5E1-B1144FA71C60}" srcId="{E5BBA0FC-6F5A-4101-82A8-F0A5D244CCFB}" destId="{B2015762-901E-4916-A57B-3E8F14F7133B}" srcOrd="3" destOrd="0" parTransId="{E6E5D0A4-51DE-442A-9B4C-E6DE46A344C6}" sibTransId="{BE3BE768-EBD1-44D2-9209-D9111D8EF88C}"/>
    <dgm:cxn modelId="{EC1D8E1D-11A5-4206-AA64-BDD09AEB9140}" srcId="{E5BBA0FC-6F5A-4101-82A8-F0A5D244CCFB}" destId="{B668C898-56AB-4C56-BACC-4272BCD7D6E9}" srcOrd="4" destOrd="0" parTransId="{3296C895-3846-4033-9048-0017E4D3016F}" sibTransId="{EE9C995C-0C4D-44BA-A9B5-2DED4B3C34B1}"/>
    <dgm:cxn modelId="{261A5622-FB91-4628-A1D1-57D090EF2D8E}" type="presOf" srcId="{E5BBA0FC-6F5A-4101-82A8-F0A5D244CCFB}" destId="{EB334E02-9197-421E-9E26-6E21A6E3C58E}" srcOrd="0" destOrd="0" presId="urn:microsoft.com/office/officeart/2005/8/layout/hChevron3"/>
    <dgm:cxn modelId="{E4E0B065-8DB4-4971-ACBA-EFE92139FDB9}" srcId="{E5BBA0FC-6F5A-4101-82A8-F0A5D244CCFB}" destId="{C4E022F1-1A75-4730-90EC-34307B158E0E}" srcOrd="2" destOrd="0" parTransId="{23386718-DC79-4037-9E1D-1A1B13CE49E9}" sibTransId="{1ABB87CC-C642-48BC-AA40-567CFEED83A1}"/>
    <dgm:cxn modelId="{D378FE49-EAE8-4E62-867D-60E69EDAD440}" type="presOf" srcId="{C4E022F1-1A75-4730-90EC-34307B158E0E}" destId="{27062987-4578-47AB-A8A5-87559C888790}" srcOrd="0" destOrd="0" presId="urn:microsoft.com/office/officeart/2005/8/layout/hChevron3"/>
    <dgm:cxn modelId="{5D5A2B4D-2BD3-4C91-A250-5DE23E489034}" type="presOf" srcId="{B668C898-56AB-4C56-BACC-4272BCD7D6E9}" destId="{CC5BD291-B3C2-4A0D-99F2-B3CE13D495A4}" srcOrd="0" destOrd="0" presId="urn:microsoft.com/office/officeart/2005/8/layout/hChevron3"/>
    <dgm:cxn modelId="{CE9AF98C-3FA2-4B4E-ADCF-C0F6CAC10164}" srcId="{E5BBA0FC-6F5A-4101-82A8-F0A5D244CCFB}" destId="{31B56D8D-8556-4CD5-8A96-B47502D2E250}" srcOrd="5" destOrd="0" parTransId="{4530EAC4-83F7-40B0-988C-41F729EE7CF8}" sibTransId="{32B5E67F-8C16-453A-B668-E77006D7BCF0}"/>
    <dgm:cxn modelId="{E006C59C-5BF5-4FBB-9CA2-BF5B828C1D20}" type="presOf" srcId="{B2015762-901E-4916-A57B-3E8F14F7133B}" destId="{F2FADCD6-0372-4649-BB96-E73EFDB43A7B}" srcOrd="0" destOrd="0" presId="urn:microsoft.com/office/officeart/2005/8/layout/hChevron3"/>
    <dgm:cxn modelId="{35B426A7-1632-4CC7-968E-06AD38461DBD}" type="presOf" srcId="{31B56D8D-8556-4CD5-8A96-B47502D2E250}" destId="{8E76960D-8D86-40E0-B886-164928971146}" srcOrd="0" destOrd="0" presId="urn:microsoft.com/office/officeart/2005/8/layout/hChevron3"/>
    <dgm:cxn modelId="{CCBC15AF-640B-47BE-80B5-E5B2F7D88ADD}" type="presOf" srcId="{A0537C23-8DBE-4A68-AA5B-2ADD173DD1B6}" destId="{ADFD2557-8C63-4654-8532-5AE1EB725512}" srcOrd="0" destOrd="0" presId="urn:microsoft.com/office/officeart/2005/8/layout/hChevron3"/>
    <dgm:cxn modelId="{86CE24B4-C7C4-4297-9A47-24E835DC221C}" srcId="{E5BBA0FC-6F5A-4101-82A8-F0A5D244CCFB}" destId="{849D5A5D-289C-4E33-AEB6-46F313003900}" srcOrd="0" destOrd="0" parTransId="{01A1383E-315D-42E2-9C17-C4779E9EC4EB}" sibTransId="{19B32D8F-4D06-4C93-AC84-8F6FD5D9E77D}"/>
    <dgm:cxn modelId="{3D1CCBBC-4C28-433F-800E-B4A6AFE03361}" srcId="{E5BBA0FC-6F5A-4101-82A8-F0A5D244CCFB}" destId="{A0537C23-8DBE-4A68-AA5B-2ADD173DD1B6}" srcOrd="1" destOrd="0" parTransId="{52862F7B-8EC1-4BAC-8A84-C77F20BD66F9}" sibTransId="{29A11D10-8269-40D6-839B-592C0BB28F8A}"/>
    <dgm:cxn modelId="{E1B506EC-3CA7-4B70-8E0E-33EC2DFAAFB8}" type="presOf" srcId="{849D5A5D-289C-4E33-AEB6-46F313003900}" destId="{97A163D2-DEA0-4FAB-B68D-897628B83083}" srcOrd="0" destOrd="0" presId="urn:microsoft.com/office/officeart/2005/8/layout/hChevron3"/>
    <dgm:cxn modelId="{16FFFD35-CD8E-4E92-A29C-6894777B60C4}" type="presParOf" srcId="{EB334E02-9197-421E-9E26-6E21A6E3C58E}" destId="{97A163D2-DEA0-4FAB-B68D-897628B83083}" srcOrd="0" destOrd="0" presId="urn:microsoft.com/office/officeart/2005/8/layout/hChevron3"/>
    <dgm:cxn modelId="{9E036B53-C2FD-464C-8C67-7FFD240E7374}" type="presParOf" srcId="{EB334E02-9197-421E-9E26-6E21A6E3C58E}" destId="{B9B69959-40AD-46A4-8298-BF5EE062984B}" srcOrd="1" destOrd="0" presId="urn:microsoft.com/office/officeart/2005/8/layout/hChevron3"/>
    <dgm:cxn modelId="{C723EC25-2C2A-45EB-B3A6-A440A1E10FF3}" type="presParOf" srcId="{EB334E02-9197-421E-9E26-6E21A6E3C58E}" destId="{ADFD2557-8C63-4654-8532-5AE1EB725512}" srcOrd="2" destOrd="0" presId="urn:microsoft.com/office/officeart/2005/8/layout/hChevron3"/>
    <dgm:cxn modelId="{C106F0CD-73E0-4ACD-9B49-7BEA53C1BE95}" type="presParOf" srcId="{EB334E02-9197-421E-9E26-6E21A6E3C58E}" destId="{2AB645D5-D16C-4A2D-A3FB-D57FA0E694A8}" srcOrd="3" destOrd="0" presId="urn:microsoft.com/office/officeart/2005/8/layout/hChevron3"/>
    <dgm:cxn modelId="{22ED5FE4-44E0-4FF1-B854-DA7CC45F6D31}" type="presParOf" srcId="{EB334E02-9197-421E-9E26-6E21A6E3C58E}" destId="{27062987-4578-47AB-A8A5-87559C888790}" srcOrd="4" destOrd="0" presId="urn:microsoft.com/office/officeart/2005/8/layout/hChevron3"/>
    <dgm:cxn modelId="{84CF4CC0-E61B-4D51-AAEE-874E6463DE1D}" type="presParOf" srcId="{EB334E02-9197-421E-9E26-6E21A6E3C58E}" destId="{8B87251C-AD56-499B-A512-87C858790147}" srcOrd="5" destOrd="0" presId="urn:microsoft.com/office/officeart/2005/8/layout/hChevron3"/>
    <dgm:cxn modelId="{FEDD9051-B891-4CE8-A984-30BA9F2AA10B}" type="presParOf" srcId="{EB334E02-9197-421E-9E26-6E21A6E3C58E}" destId="{F2FADCD6-0372-4649-BB96-E73EFDB43A7B}" srcOrd="6" destOrd="0" presId="urn:microsoft.com/office/officeart/2005/8/layout/hChevron3"/>
    <dgm:cxn modelId="{072C625A-F2C1-4F8D-9A20-BE69D65703B4}" type="presParOf" srcId="{EB334E02-9197-421E-9E26-6E21A6E3C58E}" destId="{B4E2756C-8500-45ED-8FE2-160BBE1F2B5A}" srcOrd="7" destOrd="0" presId="urn:microsoft.com/office/officeart/2005/8/layout/hChevron3"/>
    <dgm:cxn modelId="{1A5751E2-F5B9-4A91-BB84-2229497ABAEC}" type="presParOf" srcId="{EB334E02-9197-421E-9E26-6E21A6E3C58E}" destId="{CC5BD291-B3C2-4A0D-99F2-B3CE13D495A4}" srcOrd="8" destOrd="0" presId="urn:microsoft.com/office/officeart/2005/8/layout/hChevron3"/>
    <dgm:cxn modelId="{7A9D239C-1884-4358-81BA-59FEB33F1B4A}" type="presParOf" srcId="{EB334E02-9197-421E-9E26-6E21A6E3C58E}" destId="{ECB28DCC-B0DC-43D1-817A-C02E48769BBB}" srcOrd="9" destOrd="0" presId="urn:microsoft.com/office/officeart/2005/8/layout/hChevron3"/>
    <dgm:cxn modelId="{E3388427-852D-46DC-A6C4-11FAFD23B198}" type="presParOf" srcId="{EB334E02-9197-421E-9E26-6E21A6E3C58E}" destId="{8E76960D-8D86-40E0-B886-164928971146}" srcOrd="10" destOrd="0" presId="urn:microsoft.com/office/officeart/2005/8/layout/hChevron3"/>
  </dgm:cxnLst>
  <dgm:bg>
    <a:noFill/>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5BBA0FC-6F5A-4101-82A8-F0A5D244CCFB}" type="doc">
      <dgm:prSet loTypeId="urn:microsoft.com/office/officeart/2005/8/layout/hChevron3" loCatId="process" qsTypeId="urn:microsoft.com/office/officeart/2005/8/quickstyle/simple1" qsCatId="simple" csTypeId="urn:microsoft.com/office/officeart/2005/8/colors/accent1_2" csCatId="accent1" phldr="1"/>
      <dgm:spPr/>
    </dgm:pt>
    <dgm:pt modelId="{849D5A5D-289C-4E33-AEB6-46F313003900}">
      <dgm:prSet phldrT="[Text]" custT="1"/>
      <dgm:spPr>
        <a:solidFill>
          <a:srgbClr val="E0EBF6"/>
        </a:solidFill>
      </dgm:spPr>
      <dgm:t>
        <a:bodyPr rIns="324000"/>
        <a:lstStyle/>
        <a:p>
          <a:r>
            <a:rPr lang="en-US" sz="1200" b="1" kern="1200" dirty="0">
              <a:solidFill>
                <a:srgbClr val="0070C0"/>
              </a:solidFill>
              <a:latin typeface="Arial"/>
              <a:ea typeface="+mn-ea"/>
              <a:cs typeface="Arial"/>
            </a:rPr>
            <a:t>Frame the problem</a:t>
          </a:r>
        </a:p>
      </dgm:t>
    </dgm:pt>
    <dgm:pt modelId="{01A1383E-315D-42E2-9C17-C4779E9EC4EB}" type="parTrans" cxnId="{86CE24B4-C7C4-4297-9A47-24E835DC221C}">
      <dgm:prSet/>
      <dgm:spPr/>
      <dgm:t>
        <a:bodyPr/>
        <a:lstStyle/>
        <a:p>
          <a:endParaRPr lang="en-US" sz="2000" b="1">
            <a:solidFill>
              <a:schemeClr val="accent2">
                <a:lumMod val="75000"/>
              </a:schemeClr>
            </a:solidFill>
          </a:endParaRPr>
        </a:p>
      </dgm:t>
    </dgm:pt>
    <dgm:pt modelId="{19B32D8F-4D06-4C93-AC84-8F6FD5D9E77D}" type="sibTrans" cxnId="{86CE24B4-C7C4-4297-9A47-24E835DC221C}">
      <dgm:prSet/>
      <dgm:spPr/>
      <dgm:t>
        <a:bodyPr/>
        <a:lstStyle/>
        <a:p>
          <a:endParaRPr lang="en-US" sz="2000" b="1">
            <a:solidFill>
              <a:schemeClr val="accent2">
                <a:lumMod val="75000"/>
              </a:schemeClr>
            </a:solidFill>
          </a:endParaRPr>
        </a:p>
      </dgm:t>
    </dgm:pt>
    <dgm:pt modelId="{A0537C23-8DBE-4A68-AA5B-2ADD173DD1B6}">
      <dgm:prSet phldrT="[Text]" custT="1"/>
      <dgm:spPr>
        <a:solidFill>
          <a:srgbClr val="3477B2"/>
        </a:solidFill>
      </dgm:spPr>
      <dgm:t>
        <a:bodyPr lIns="0" rIns="252000"/>
        <a:lstStyle/>
        <a:p>
          <a:r>
            <a:rPr lang="en-US" sz="1200" b="1" dirty="0">
              <a:solidFill>
                <a:schemeClr val="bg1"/>
              </a:solidFill>
              <a:latin typeface="Arial"/>
              <a:cs typeface="Arial"/>
            </a:rPr>
            <a:t>Get the data</a:t>
          </a:r>
          <a:endParaRPr lang="en-US" sz="1200" b="1" dirty="0">
            <a:solidFill>
              <a:schemeClr val="bg1"/>
            </a:solidFill>
          </a:endParaRPr>
        </a:p>
      </dgm:t>
    </dgm:pt>
    <dgm:pt modelId="{52862F7B-8EC1-4BAC-8A84-C77F20BD66F9}" type="parTrans" cxnId="{3D1CCBBC-4C28-433F-800E-B4A6AFE03361}">
      <dgm:prSet/>
      <dgm:spPr/>
      <dgm:t>
        <a:bodyPr/>
        <a:lstStyle/>
        <a:p>
          <a:endParaRPr lang="en-US" sz="2000" b="1">
            <a:solidFill>
              <a:schemeClr val="accent2">
                <a:lumMod val="75000"/>
              </a:schemeClr>
            </a:solidFill>
          </a:endParaRPr>
        </a:p>
      </dgm:t>
    </dgm:pt>
    <dgm:pt modelId="{29A11D10-8269-40D6-839B-592C0BB28F8A}" type="sibTrans" cxnId="{3D1CCBBC-4C28-433F-800E-B4A6AFE03361}">
      <dgm:prSet/>
      <dgm:spPr/>
      <dgm:t>
        <a:bodyPr/>
        <a:lstStyle/>
        <a:p>
          <a:endParaRPr lang="en-US" sz="2000" b="1">
            <a:solidFill>
              <a:schemeClr val="accent2">
                <a:lumMod val="75000"/>
              </a:schemeClr>
            </a:solidFill>
          </a:endParaRPr>
        </a:p>
      </dgm:t>
    </dgm:pt>
    <dgm:pt modelId="{C4E022F1-1A75-4730-90EC-34307B158E0E}">
      <dgm:prSet phldrT="[Text]" custT="1"/>
      <dgm:spPr>
        <a:solidFill>
          <a:schemeClr val="accent2">
            <a:lumMod val="20000"/>
            <a:lumOff val="80000"/>
          </a:schemeClr>
        </a:solidFill>
      </dgm:spPr>
      <dgm:t>
        <a:bodyPr rIns="216000"/>
        <a:lstStyle/>
        <a:p>
          <a:r>
            <a:rPr lang="en-US" sz="1200" b="1" dirty="0">
              <a:solidFill>
                <a:srgbClr val="0070C0"/>
              </a:solidFill>
              <a:latin typeface="Arial"/>
              <a:cs typeface="Arial"/>
            </a:rPr>
            <a:t>Explore the data</a:t>
          </a:r>
          <a:endParaRPr lang="en-US" sz="1200" b="1" dirty="0">
            <a:solidFill>
              <a:schemeClr val="accent2">
                <a:lumMod val="75000"/>
              </a:schemeClr>
            </a:solidFill>
          </a:endParaRPr>
        </a:p>
      </dgm:t>
    </dgm:pt>
    <dgm:pt modelId="{23386718-DC79-4037-9E1D-1A1B13CE49E9}" type="parTrans" cxnId="{E4E0B065-8DB4-4971-ACBA-EFE92139FDB9}">
      <dgm:prSet/>
      <dgm:spPr/>
      <dgm:t>
        <a:bodyPr/>
        <a:lstStyle/>
        <a:p>
          <a:endParaRPr lang="en-US" sz="2000" b="1">
            <a:solidFill>
              <a:schemeClr val="accent2">
                <a:lumMod val="75000"/>
              </a:schemeClr>
            </a:solidFill>
          </a:endParaRPr>
        </a:p>
      </dgm:t>
    </dgm:pt>
    <dgm:pt modelId="{1ABB87CC-C642-48BC-AA40-567CFEED83A1}" type="sibTrans" cxnId="{E4E0B065-8DB4-4971-ACBA-EFE92139FDB9}">
      <dgm:prSet/>
      <dgm:spPr/>
      <dgm:t>
        <a:bodyPr/>
        <a:lstStyle/>
        <a:p>
          <a:endParaRPr lang="en-US" sz="2000" b="1">
            <a:solidFill>
              <a:schemeClr val="accent2">
                <a:lumMod val="75000"/>
              </a:schemeClr>
            </a:solidFill>
          </a:endParaRPr>
        </a:p>
      </dgm:t>
    </dgm:pt>
    <dgm:pt modelId="{31B56D8D-8556-4CD5-8A96-B47502D2E250}">
      <dgm:prSet phldrT="[Text]" custT="1"/>
      <dgm:spPr>
        <a:solidFill>
          <a:schemeClr val="accent2">
            <a:lumMod val="20000"/>
            <a:lumOff val="80000"/>
          </a:schemeClr>
        </a:solidFill>
      </dgm:spPr>
      <dgm:t>
        <a:bodyPr/>
        <a:lstStyle/>
        <a:p>
          <a:r>
            <a:rPr lang="en-US" sz="1200" b="1" dirty="0">
              <a:solidFill>
                <a:schemeClr val="accent2">
                  <a:lumMod val="75000"/>
                </a:schemeClr>
              </a:solidFill>
            </a:rPr>
            <a:t>Conclusion</a:t>
          </a:r>
        </a:p>
      </dgm:t>
    </dgm:pt>
    <dgm:pt modelId="{4530EAC4-83F7-40B0-988C-41F729EE7CF8}" type="parTrans" cxnId="{CE9AF98C-3FA2-4B4E-ADCF-C0F6CAC10164}">
      <dgm:prSet/>
      <dgm:spPr/>
      <dgm:t>
        <a:bodyPr/>
        <a:lstStyle/>
        <a:p>
          <a:endParaRPr lang="en-US" sz="2000" b="1">
            <a:solidFill>
              <a:schemeClr val="accent2">
                <a:lumMod val="75000"/>
              </a:schemeClr>
            </a:solidFill>
          </a:endParaRPr>
        </a:p>
      </dgm:t>
    </dgm:pt>
    <dgm:pt modelId="{32B5E67F-8C16-453A-B668-E77006D7BCF0}" type="sibTrans" cxnId="{CE9AF98C-3FA2-4B4E-ADCF-C0F6CAC10164}">
      <dgm:prSet/>
      <dgm:spPr/>
      <dgm:t>
        <a:bodyPr/>
        <a:lstStyle/>
        <a:p>
          <a:endParaRPr lang="en-US" sz="2000" b="1">
            <a:solidFill>
              <a:schemeClr val="accent2">
                <a:lumMod val="75000"/>
              </a:schemeClr>
            </a:solidFill>
          </a:endParaRPr>
        </a:p>
      </dgm:t>
    </dgm:pt>
    <dgm:pt modelId="{B2015762-901E-4916-A57B-3E8F14F7133B}">
      <dgm:prSet phldrT="[Text]" custT="1"/>
      <dgm:spPr>
        <a:solidFill>
          <a:schemeClr val="accent2">
            <a:lumMod val="20000"/>
            <a:lumOff val="80000"/>
          </a:schemeClr>
        </a:solidFill>
      </dgm:spPr>
      <dgm:t>
        <a:bodyPr rIns="288000"/>
        <a:lstStyle/>
        <a:p>
          <a:r>
            <a:rPr lang="en-US" sz="1200" b="1" dirty="0">
              <a:solidFill>
                <a:srgbClr val="0070C0"/>
              </a:solidFill>
              <a:latin typeface="Arial"/>
              <a:cs typeface="Arial"/>
            </a:rPr>
            <a:t>Prepare the data</a:t>
          </a:r>
          <a:endParaRPr lang="en-US" sz="1200" b="1" dirty="0">
            <a:solidFill>
              <a:schemeClr val="accent2">
                <a:lumMod val="75000"/>
              </a:schemeClr>
            </a:solidFill>
          </a:endParaRPr>
        </a:p>
      </dgm:t>
    </dgm:pt>
    <dgm:pt modelId="{E6E5D0A4-51DE-442A-9B4C-E6DE46A344C6}" type="parTrans" cxnId="{74AE2110-F500-41D7-B5E1-B1144FA71C60}">
      <dgm:prSet/>
      <dgm:spPr/>
      <dgm:t>
        <a:bodyPr/>
        <a:lstStyle/>
        <a:p>
          <a:endParaRPr lang="en-US" sz="2000" b="1">
            <a:solidFill>
              <a:schemeClr val="accent2">
                <a:lumMod val="75000"/>
              </a:schemeClr>
            </a:solidFill>
          </a:endParaRPr>
        </a:p>
      </dgm:t>
    </dgm:pt>
    <dgm:pt modelId="{BE3BE768-EBD1-44D2-9209-D9111D8EF88C}" type="sibTrans" cxnId="{74AE2110-F500-41D7-B5E1-B1144FA71C60}">
      <dgm:prSet/>
      <dgm:spPr/>
      <dgm:t>
        <a:bodyPr/>
        <a:lstStyle/>
        <a:p>
          <a:endParaRPr lang="en-US" sz="2000" b="1">
            <a:solidFill>
              <a:schemeClr val="accent2">
                <a:lumMod val="75000"/>
              </a:schemeClr>
            </a:solidFill>
          </a:endParaRPr>
        </a:p>
      </dgm:t>
    </dgm:pt>
    <dgm:pt modelId="{B668C898-56AB-4C56-BACC-4272BCD7D6E9}">
      <dgm:prSet phldrT="[Text]" custT="1"/>
      <dgm:spPr>
        <a:solidFill>
          <a:schemeClr val="accent2">
            <a:lumMod val="20000"/>
            <a:lumOff val="80000"/>
          </a:schemeClr>
        </a:solidFill>
      </dgm:spPr>
      <dgm:t>
        <a:bodyPr rIns="288000"/>
        <a:lstStyle/>
        <a:p>
          <a:r>
            <a:rPr lang="en-US" sz="1200" b="1" dirty="0">
              <a:solidFill>
                <a:srgbClr val="0070C0"/>
              </a:solidFill>
              <a:latin typeface="Arial"/>
              <a:cs typeface="Arial"/>
            </a:rPr>
            <a:t>Explore models</a:t>
          </a:r>
          <a:endParaRPr lang="en-US" sz="1200" b="1" dirty="0">
            <a:solidFill>
              <a:schemeClr val="accent2">
                <a:lumMod val="75000"/>
              </a:schemeClr>
            </a:solidFill>
          </a:endParaRPr>
        </a:p>
      </dgm:t>
    </dgm:pt>
    <dgm:pt modelId="{3296C895-3846-4033-9048-0017E4D3016F}" type="parTrans" cxnId="{EC1D8E1D-11A5-4206-AA64-BDD09AEB9140}">
      <dgm:prSet/>
      <dgm:spPr/>
      <dgm:t>
        <a:bodyPr/>
        <a:lstStyle/>
        <a:p>
          <a:endParaRPr lang="en-US" sz="2000" b="1">
            <a:solidFill>
              <a:schemeClr val="accent2">
                <a:lumMod val="75000"/>
              </a:schemeClr>
            </a:solidFill>
          </a:endParaRPr>
        </a:p>
      </dgm:t>
    </dgm:pt>
    <dgm:pt modelId="{EE9C995C-0C4D-44BA-A9B5-2DED4B3C34B1}" type="sibTrans" cxnId="{EC1D8E1D-11A5-4206-AA64-BDD09AEB9140}">
      <dgm:prSet/>
      <dgm:spPr/>
      <dgm:t>
        <a:bodyPr/>
        <a:lstStyle/>
        <a:p>
          <a:endParaRPr lang="en-US" sz="2000" b="1">
            <a:solidFill>
              <a:schemeClr val="accent2">
                <a:lumMod val="75000"/>
              </a:schemeClr>
            </a:solidFill>
          </a:endParaRPr>
        </a:p>
      </dgm:t>
    </dgm:pt>
    <dgm:pt modelId="{EB334E02-9197-421E-9E26-6E21A6E3C58E}" type="pres">
      <dgm:prSet presAssocID="{E5BBA0FC-6F5A-4101-82A8-F0A5D244CCFB}" presName="Name0" presStyleCnt="0">
        <dgm:presLayoutVars>
          <dgm:dir/>
          <dgm:resizeHandles val="exact"/>
        </dgm:presLayoutVars>
      </dgm:prSet>
      <dgm:spPr/>
    </dgm:pt>
    <dgm:pt modelId="{97A163D2-DEA0-4FAB-B68D-897628B83083}" type="pres">
      <dgm:prSet presAssocID="{849D5A5D-289C-4E33-AEB6-46F313003900}" presName="parTxOnly" presStyleLbl="node1" presStyleIdx="0" presStyleCnt="6">
        <dgm:presLayoutVars>
          <dgm:bulletEnabled val="1"/>
        </dgm:presLayoutVars>
      </dgm:prSet>
      <dgm:spPr/>
    </dgm:pt>
    <dgm:pt modelId="{B9B69959-40AD-46A4-8298-BF5EE062984B}" type="pres">
      <dgm:prSet presAssocID="{19B32D8F-4D06-4C93-AC84-8F6FD5D9E77D}" presName="parSpace" presStyleCnt="0"/>
      <dgm:spPr/>
    </dgm:pt>
    <dgm:pt modelId="{ADFD2557-8C63-4654-8532-5AE1EB725512}" type="pres">
      <dgm:prSet presAssocID="{A0537C23-8DBE-4A68-AA5B-2ADD173DD1B6}" presName="parTxOnly" presStyleLbl="node1" presStyleIdx="1" presStyleCnt="6">
        <dgm:presLayoutVars>
          <dgm:bulletEnabled val="1"/>
        </dgm:presLayoutVars>
      </dgm:prSet>
      <dgm:spPr/>
    </dgm:pt>
    <dgm:pt modelId="{2AB645D5-D16C-4A2D-A3FB-D57FA0E694A8}" type="pres">
      <dgm:prSet presAssocID="{29A11D10-8269-40D6-839B-592C0BB28F8A}" presName="parSpace" presStyleCnt="0"/>
      <dgm:spPr/>
    </dgm:pt>
    <dgm:pt modelId="{27062987-4578-47AB-A8A5-87559C888790}" type="pres">
      <dgm:prSet presAssocID="{C4E022F1-1A75-4730-90EC-34307B158E0E}" presName="parTxOnly" presStyleLbl="node1" presStyleIdx="2" presStyleCnt="6">
        <dgm:presLayoutVars>
          <dgm:bulletEnabled val="1"/>
        </dgm:presLayoutVars>
      </dgm:prSet>
      <dgm:spPr/>
    </dgm:pt>
    <dgm:pt modelId="{8B87251C-AD56-499B-A512-87C858790147}" type="pres">
      <dgm:prSet presAssocID="{1ABB87CC-C642-48BC-AA40-567CFEED83A1}" presName="parSpace" presStyleCnt="0"/>
      <dgm:spPr/>
    </dgm:pt>
    <dgm:pt modelId="{F2FADCD6-0372-4649-BB96-E73EFDB43A7B}" type="pres">
      <dgm:prSet presAssocID="{B2015762-901E-4916-A57B-3E8F14F7133B}" presName="parTxOnly" presStyleLbl="node1" presStyleIdx="3" presStyleCnt="6">
        <dgm:presLayoutVars>
          <dgm:bulletEnabled val="1"/>
        </dgm:presLayoutVars>
      </dgm:prSet>
      <dgm:spPr/>
    </dgm:pt>
    <dgm:pt modelId="{B4E2756C-8500-45ED-8FE2-160BBE1F2B5A}" type="pres">
      <dgm:prSet presAssocID="{BE3BE768-EBD1-44D2-9209-D9111D8EF88C}" presName="parSpace" presStyleCnt="0"/>
      <dgm:spPr/>
    </dgm:pt>
    <dgm:pt modelId="{CC5BD291-B3C2-4A0D-99F2-B3CE13D495A4}" type="pres">
      <dgm:prSet presAssocID="{B668C898-56AB-4C56-BACC-4272BCD7D6E9}" presName="parTxOnly" presStyleLbl="node1" presStyleIdx="4" presStyleCnt="6">
        <dgm:presLayoutVars>
          <dgm:bulletEnabled val="1"/>
        </dgm:presLayoutVars>
      </dgm:prSet>
      <dgm:spPr/>
    </dgm:pt>
    <dgm:pt modelId="{ECB28DCC-B0DC-43D1-817A-C02E48769BBB}" type="pres">
      <dgm:prSet presAssocID="{EE9C995C-0C4D-44BA-A9B5-2DED4B3C34B1}" presName="parSpace" presStyleCnt="0"/>
      <dgm:spPr/>
    </dgm:pt>
    <dgm:pt modelId="{8E76960D-8D86-40E0-B886-164928971146}" type="pres">
      <dgm:prSet presAssocID="{31B56D8D-8556-4CD5-8A96-B47502D2E250}" presName="parTxOnly" presStyleLbl="node1" presStyleIdx="5" presStyleCnt="6">
        <dgm:presLayoutVars>
          <dgm:bulletEnabled val="1"/>
        </dgm:presLayoutVars>
      </dgm:prSet>
      <dgm:spPr/>
    </dgm:pt>
  </dgm:ptLst>
  <dgm:cxnLst>
    <dgm:cxn modelId="{74AE2110-F500-41D7-B5E1-B1144FA71C60}" srcId="{E5BBA0FC-6F5A-4101-82A8-F0A5D244CCFB}" destId="{B2015762-901E-4916-A57B-3E8F14F7133B}" srcOrd="3" destOrd="0" parTransId="{E6E5D0A4-51DE-442A-9B4C-E6DE46A344C6}" sibTransId="{BE3BE768-EBD1-44D2-9209-D9111D8EF88C}"/>
    <dgm:cxn modelId="{EC1D8E1D-11A5-4206-AA64-BDD09AEB9140}" srcId="{E5BBA0FC-6F5A-4101-82A8-F0A5D244CCFB}" destId="{B668C898-56AB-4C56-BACC-4272BCD7D6E9}" srcOrd="4" destOrd="0" parTransId="{3296C895-3846-4033-9048-0017E4D3016F}" sibTransId="{EE9C995C-0C4D-44BA-A9B5-2DED4B3C34B1}"/>
    <dgm:cxn modelId="{261A5622-FB91-4628-A1D1-57D090EF2D8E}" type="presOf" srcId="{E5BBA0FC-6F5A-4101-82A8-F0A5D244CCFB}" destId="{EB334E02-9197-421E-9E26-6E21A6E3C58E}" srcOrd="0" destOrd="0" presId="urn:microsoft.com/office/officeart/2005/8/layout/hChevron3"/>
    <dgm:cxn modelId="{E4E0B065-8DB4-4971-ACBA-EFE92139FDB9}" srcId="{E5BBA0FC-6F5A-4101-82A8-F0A5D244CCFB}" destId="{C4E022F1-1A75-4730-90EC-34307B158E0E}" srcOrd="2" destOrd="0" parTransId="{23386718-DC79-4037-9E1D-1A1B13CE49E9}" sibTransId="{1ABB87CC-C642-48BC-AA40-567CFEED83A1}"/>
    <dgm:cxn modelId="{D378FE49-EAE8-4E62-867D-60E69EDAD440}" type="presOf" srcId="{C4E022F1-1A75-4730-90EC-34307B158E0E}" destId="{27062987-4578-47AB-A8A5-87559C888790}" srcOrd="0" destOrd="0" presId="urn:microsoft.com/office/officeart/2005/8/layout/hChevron3"/>
    <dgm:cxn modelId="{5D5A2B4D-2BD3-4C91-A250-5DE23E489034}" type="presOf" srcId="{B668C898-56AB-4C56-BACC-4272BCD7D6E9}" destId="{CC5BD291-B3C2-4A0D-99F2-B3CE13D495A4}" srcOrd="0" destOrd="0" presId="urn:microsoft.com/office/officeart/2005/8/layout/hChevron3"/>
    <dgm:cxn modelId="{CE9AF98C-3FA2-4B4E-ADCF-C0F6CAC10164}" srcId="{E5BBA0FC-6F5A-4101-82A8-F0A5D244CCFB}" destId="{31B56D8D-8556-4CD5-8A96-B47502D2E250}" srcOrd="5" destOrd="0" parTransId="{4530EAC4-83F7-40B0-988C-41F729EE7CF8}" sibTransId="{32B5E67F-8C16-453A-B668-E77006D7BCF0}"/>
    <dgm:cxn modelId="{E006C59C-5BF5-4FBB-9CA2-BF5B828C1D20}" type="presOf" srcId="{B2015762-901E-4916-A57B-3E8F14F7133B}" destId="{F2FADCD6-0372-4649-BB96-E73EFDB43A7B}" srcOrd="0" destOrd="0" presId="urn:microsoft.com/office/officeart/2005/8/layout/hChevron3"/>
    <dgm:cxn modelId="{35B426A7-1632-4CC7-968E-06AD38461DBD}" type="presOf" srcId="{31B56D8D-8556-4CD5-8A96-B47502D2E250}" destId="{8E76960D-8D86-40E0-B886-164928971146}" srcOrd="0" destOrd="0" presId="urn:microsoft.com/office/officeart/2005/8/layout/hChevron3"/>
    <dgm:cxn modelId="{CCBC15AF-640B-47BE-80B5-E5B2F7D88ADD}" type="presOf" srcId="{A0537C23-8DBE-4A68-AA5B-2ADD173DD1B6}" destId="{ADFD2557-8C63-4654-8532-5AE1EB725512}" srcOrd="0" destOrd="0" presId="urn:microsoft.com/office/officeart/2005/8/layout/hChevron3"/>
    <dgm:cxn modelId="{86CE24B4-C7C4-4297-9A47-24E835DC221C}" srcId="{E5BBA0FC-6F5A-4101-82A8-F0A5D244CCFB}" destId="{849D5A5D-289C-4E33-AEB6-46F313003900}" srcOrd="0" destOrd="0" parTransId="{01A1383E-315D-42E2-9C17-C4779E9EC4EB}" sibTransId="{19B32D8F-4D06-4C93-AC84-8F6FD5D9E77D}"/>
    <dgm:cxn modelId="{3D1CCBBC-4C28-433F-800E-B4A6AFE03361}" srcId="{E5BBA0FC-6F5A-4101-82A8-F0A5D244CCFB}" destId="{A0537C23-8DBE-4A68-AA5B-2ADD173DD1B6}" srcOrd="1" destOrd="0" parTransId="{52862F7B-8EC1-4BAC-8A84-C77F20BD66F9}" sibTransId="{29A11D10-8269-40D6-839B-592C0BB28F8A}"/>
    <dgm:cxn modelId="{E1B506EC-3CA7-4B70-8E0E-33EC2DFAAFB8}" type="presOf" srcId="{849D5A5D-289C-4E33-AEB6-46F313003900}" destId="{97A163D2-DEA0-4FAB-B68D-897628B83083}" srcOrd="0" destOrd="0" presId="urn:microsoft.com/office/officeart/2005/8/layout/hChevron3"/>
    <dgm:cxn modelId="{16FFFD35-CD8E-4E92-A29C-6894777B60C4}" type="presParOf" srcId="{EB334E02-9197-421E-9E26-6E21A6E3C58E}" destId="{97A163D2-DEA0-4FAB-B68D-897628B83083}" srcOrd="0" destOrd="0" presId="urn:microsoft.com/office/officeart/2005/8/layout/hChevron3"/>
    <dgm:cxn modelId="{9E036B53-C2FD-464C-8C67-7FFD240E7374}" type="presParOf" srcId="{EB334E02-9197-421E-9E26-6E21A6E3C58E}" destId="{B9B69959-40AD-46A4-8298-BF5EE062984B}" srcOrd="1" destOrd="0" presId="urn:microsoft.com/office/officeart/2005/8/layout/hChevron3"/>
    <dgm:cxn modelId="{C723EC25-2C2A-45EB-B3A6-A440A1E10FF3}" type="presParOf" srcId="{EB334E02-9197-421E-9E26-6E21A6E3C58E}" destId="{ADFD2557-8C63-4654-8532-5AE1EB725512}" srcOrd="2" destOrd="0" presId="urn:microsoft.com/office/officeart/2005/8/layout/hChevron3"/>
    <dgm:cxn modelId="{C106F0CD-73E0-4ACD-9B49-7BEA53C1BE95}" type="presParOf" srcId="{EB334E02-9197-421E-9E26-6E21A6E3C58E}" destId="{2AB645D5-D16C-4A2D-A3FB-D57FA0E694A8}" srcOrd="3" destOrd="0" presId="urn:microsoft.com/office/officeart/2005/8/layout/hChevron3"/>
    <dgm:cxn modelId="{22ED5FE4-44E0-4FF1-B854-DA7CC45F6D31}" type="presParOf" srcId="{EB334E02-9197-421E-9E26-6E21A6E3C58E}" destId="{27062987-4578-47AB-A8A5-87559C888790}" srcOrd="4" destOrd="0" presId="urn:microsoft.com/office/officeart/2005/8/layout/hChevron3"/>
    <dgm:cxn modelId="{84CF4CC0-E61B-4D51-AAEE-874E6463DE1D}" type="presParOf" srcId="{EB334E02-9197-421E-9E26-6E21A6E3C58E}" destId="{8B87251C-AD56-499B-A512-87C858790147}" srcOrd="5" destOrd="0" presId="urn:microsoft.com/office/officeart/2005/8/layout/hChevron3"/>
    <dgm:cxn modelId="{FEDD9051-B891-4CE8-A984-30BA9F2AA10B}" type="presParOf" srcId="{EB334E02-9197-421E-9E26-6E21A6E3C58E}" destId="{F2FADCD6-0372-4649-BB96-E73EFDB43A7B}" srcOrd="6" destOrd="0" presId="urn:microsoft.com/office/officeart/2005/8/layout/hChevron3"/>
    <dgm:cxn modelId="{072C625A-F2C1-4F8D-9A20-BE69D65703B4}" type="presParOf" srcId="{EB334E02-9197-421E-9E26-6E21A6E3C58E}" destId="{B4E2756C-8500-45ED-8FE2-160BBE1F2B5A}" srcOrd="7" destOrd="0" presId="urn:microsoft.com/office/officeart/2005/8/layout/hChevron3"/>
    <dgm:cxn modelId="{1A5751E2-F5B9-4A91-BB84-2229497ABAEC}" type="presParOf" srcId="{EB334E02-9197-421E-9E26-6E21A6E3C58E}" destId="{CC5BD291-B3C2-4A0D-99F2-B3CE13D495A4}" srcOrd="8" destOrd="0" presId="urn:microsoft.com/office/officeart/2005/8/layout/hChevron3"/>
    <dgm:cxn modelId="{7A9D239C-1884-4358-81BA-59FEB33F1B4A}" type="presParOf" srcId="{EB334E02-9197-421E-9E26-6E21A6E3C58E}" destId="{ECB28DCC-B0DC-43D1-817A-C02E48769BBB}" srcOrd="9" destOrd="0" presId="urn:microsoft.com/office/officeart/2005/8/layout/hChevron3"/>
    <dgm:cxn modelId="{E3388427-852D-46DC-A6C4-11FAFD23B198}" type="presParOf" srcId="{EB334E02-9197-421E-9E26-6E21A6E3C58E}" destId="{8E76960D-8D86-40E0-B886-164928971146}" srcOrd="10" destOrd="0" presId="urn:microsoft.com/office/officeart/2005/8/layout/hChevron3"/>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5BBA0FC-6F5A-4101-82A8-F0A5D244CCFB}" type="doc">
      <dgm:prSet loTypeId="urn:microsoft.com/office/officeart/2005/8/layout/hChevron3" loCatId="process" qsTypeId="urn:microsoft.com/office/officeart/2005/8/quickstyle/simple1" qsCatId="simple" csTypeId="urn:microsoft.com/office/officeart/2005/8/colors/accent1_2" csCatId="accent1" phldr="1"/>
      <dgm:spPr/>
    </dgm:pt>
    <dgm:pt modelId="{849D5A5D-289C-4E33-AEB6-46F313003900}">
      <dgm:prSet phldrT="[Text]" custT="1"/>
      <dgm:spPr>
        <a:solidFill>
          <a:srgbClr val="E0EBF6"/>
        </a:solidFill>
      </dgm:spPr>
      <dgm:t>
        <a:bodyPr rIns="324000"/>
        <a:lstStyle/>
        <a:p>
          <a:r>
            <a:rPr lang="en-US" sz="1200" b="1" kern="1200" dirty="0">
              <a:solidFill>
                <a:srgbClr val="0070C0"/>
              </a:solidFill>
              <a:latin typeface="Arial"/>
              <a:ea typeface="+mn-ea"/>
              <a:cs typeface="Arial"/>
            </a:rPr>
            <a:t>Frame the problem</a:t>
          </a:r>
        </a:p>
      </dgm:t>
    </dgm:pt>
    <dgm:pt modelId="{01A1383E-315D-42E2-9C17-C4779E9EC4EB}" type="parTrans" cxnId="{86CE24B4-C7C4-4297-9A47-24E835DC221C}">
      <dgm:prSet/>
      <dgm:spPr/>
      <dgm:t>
        <a:bodyPr/>
        <a:lstStyle/>
        <a:p>
          <a:endParaRPr lang="en-US" sz="2000" b="1">
            <a:solidFill>
              <a:schemeClr val="accent2">
                <a:lumMod val="75000"/>
              </a:schemeClr>
            </a:solidFill>
          </a:endParaRPr>
        </a:p>
      </dgm:t>
    </dgm:pt>
    <dgm:pt modelId="{19B32D8F-4D06-4C93-AC84-8F6FD5D9E77D}" type="sibTrans" cxnId="{86CE24B4-C7C4-4297-9A47-24E835DC221C}">
      <dgm:prSet/>
      <dgm:spPr/>
      <dgm:t>
        <a:bodyPr/>
        <a:lstStyle/>
        <a:p>
          <a:endParaRPr lang="en-US" sz="2000" b="1">
            <a:solidFill>
              <a:schemeClr val="accent2">
                <a:lumMod val="75000"/>
              </a:schemeClr>
            </a:solidFill>
          </a:endParaRPr>
        </a:p>
      </dgm:t>
    </dgm:pt>
    <dgm:pt modelId="{A0537C23-8DBE-4A68-AA5B-2ADD173DD1B6}">
      <dgm:prSet phldrT="[Text]" custT="1"/>
      <dgm:spPr>
        <a:solidFill>
          <a:srgbClr val="E0EBF6"/>
        </a:solidFill>
      </dgm:spPr>
      <dgm:t>
        <a:bodyPr lIns="0" rIns="252000"/>
        <a:lstStyle/>
        <a:p>
          <a:r>
            <a:rPr lang="en-US" sz="1200" b="1" dirty="0">
              <a:solidFill>
                <a:srgbClr val="0070C0"/>
              </a:solidFill>
              <a:latin typeface="Arial"/>
              <a:cs typeface="Arial"/>
            </a:rPr>
            <a:t>Get the data</a:t>
          </a:r>
          <a:endParaRPr lang="en-US" sz="1200" b="1" dirty="0">
            <a:solidFill>
              <a:srgbClr val="0070C0"/>
            </a:solidFill>
          </a:endParaRPr>
        </a:p>
      </dgm:t>
    </dgm:pt>
    <dgm:pt modelId="{52862F7B-8EC1-4BAC-8A84-C77F20BD66F9}" type="parTrans" cxnId="{3D1CCBBC-4C28-433F-800E-B4A6AFE03361}">
      <dgm:prSet/>
      <dgm:spPr/>
      <dgm:t>
        <a:bodyPr/>
        <a:lstStyle/>
        <a:p>
          <a:endParaRPr lang="en-US" sz="2000" b="1">
            <a:solidFill>
              <a:schemeClr val="accent2">
                <a:lumMod val="75000"/>
              </a:schemeClr>
            </a:solidFill>
          </a:endParaRPr>
        </a:p>
      </dgm:t>
    </dgm:pt>
    <dgm:pt modelId="{29A11D10-8269-40D6-839B-592C0BB28F8A}" type="sibTrans" cxnId="{3D1CCBBC-4C28-433F-800E-B4A6AFE03361}">
      <dgm:prSet/>
      <dgm:spPr/>
      <dgm:t>
        <a:bodyPr/>
        <a:lstStyle/>
        <a:p>
          <a:endParaRPr lang="en-US" sz="2000" b="1">
            <a:solidFill>
              <a:schemeClr val="accent2">
                <a:lumMod val="75000"/>
              </a:schemeClr>
            </a:solidFill>
          </a:endParaRPr>
        </a:p>
      </dgm:t>
    </dgm:pt>
    <dgm:pt modelId="{C4E022F1-1A75-4730-90EC-34307B158E0E}">
      <dgm:prSet phldrT="[Text]" custT="1"/>
      <dgm:spPr>
        <a:solidFill>
          <a:srgbClr val="3477B2"/>
        </a:solidFill>
      </dgm:spPr>
      <dgm:t>
        <a:bodyPr rIns="216000"/>
        <a:lstStyle/>
        <a:p>
          <a:r>
            <a:rPr lang="en-US" sz="1200" b="1" dirty="0">
              <a:solidFill>
                <a:schemeClr val="bg1"/>
              </a:solidFill>
              <a:latin typeface="Arial"/>
              <a:cs typeface="Arial"/>
            </a:rPr>
            <a:t>Explore the data</a:t>
          </a:r>
          <a:endParaRPr lang="en-US" sz="1200" b="1" dirty="0">
            <a:solidFill>
              <a:schemeClr val="bg1"/>
            </a:solidFill>
          </a:endParaRPr>
        </a:p>
      </dgm:t>
    </dgm:pt>
    <dgm:pt modelId="{23386718-DC79-4037-9E1D-1A1B13CE49E9}" type="parTrans" cxnId="{E4E0B065-8DB4-4971-ACBA-EFE92139FDB9}">
      <dgm:prSet/>
      <dgm:spPr/>
      <dgm:t>
        <a:bodyPr/>
        <a:lstStyle/>
        <a:p>
          <a:endParaRPr lang="en-US" sz="2000" b="1">
            <a:solidFill>
              <a:schemeClr val="accent2">
                <a:lumMod val="75000"/>
              </a:schemeClr>
            </a:solidFill>
          </a:endParaRPr>
        </a:p>
      </dgm:t>
    </dgm:pt>
    <dgm:pt modelId="{1ABB87CC-C642-48BC-AA40-567CFEED83A1}" type="sibTrans" cxnId="{E4E0B065-8DB4-4971-ACBA-EFE92139FDB9}">
      <dgm:prSet/>
      <dgm:spPr/>
      <dgm:t>
        <a:bodyPr/>
        <a:lstStyle/>
        <a:p>
          <a:endParaRPr lang="en-US" sz="2000" b="1">
            <a:solidFill>
              <a:schemeClr val="accent2">
                <a:lumMod val="75000"/>
              </a:schemeClr>
            </a:solidFill>
          </a:endParaRPr>
        </a:p>
      </dgm:t>
    </dgm:pt>
    <dgm:pt modelId="{31B56D8D-8556-4CD5-8A96-B47502D2E250}">
      <dgm:prSet phldrT="[Text]" custT="1"/>
      <dgm:spPr>
        <a:solidFill>
          <a:schemeClr val="accent2">
            <a:lumMod val="20000"/>
            <a:lumOff val="80000"/>
          </a:schemeClr>
        </a:solidFill>
      </dgm:spPr>
      <dgm:t>
        <a:bodyPr/>
        <a:lstStyle/>
        <a:p>
          <a:r>
            <a:rPr lang="en-US" sz="1200" b="1" dirty="0">
              <a:solidFill>
                <a:schemeClr val="accent2">
                  <a:lumMod val="75000"/>
                </a:schemeClr>
              </a:solidFill>
            </a:rPr>
            <a:t>Conclusion</a:t>
          </a:r>
        </a:p>
      </dgm:t>
    </dgm:pt>
    <dgm:pt modelId="{4530EAC4-83F7-40B0-988C-41F729EE7CF8}" type="parTrans" cxnId="{CE9AF98C-3FA2-4B4E-ADCF-C0F6CAC10164}">
      <dgm:prSet/>
      <dgm:spPr/>
      <dgm:t>
        <a:bodyPr/>
        <a:lstStyle/>
        <a:p>
          <a:endParaRPr lang="en-US" sz="2000" b="1">
            <a:solidFill>
              <a:schemeClr val="accent2">
                <a:lumMod val="75000"/>
              </a:schemeClr>
            </a:solidFill>
          </a:endParaRPr>
        </a:p>
      </dgm:t>
    </dgm:pt>
    <dgm:pt modelId="{32B5E67F-8C16-453A-B668-E77006D7BCF0}" type="sibTrans" cxnId="{CE9AF98C-3FA2-4B4E-ADCF-C0F6CAC10164}">
      <dgm:prSet/>
      <dgm:spPr/>
      <dgm:t>
        <a:bodyPr/>
        <a:lstStyle/>
        <a:p>
          <a:endParaRPr lang="en-US" sz="2000" b="1">
            <a:solidFill>
              <a:schemeClr val="accent2">
                <a:lumMod val="75000"/>
              </a:schemeClr>
            </a:solidFill>
          </a:endParaRPr>
        </a:p>
      </dgm:t>
    </dgm:pt>
    <dgm:pt modelId="{B2015762-901E-4916-A57B-3E8F14F7133B}">
      <dgm:prSet phldrT="[Text]" custT="1"/>
      <dgm:spPr>
        <a:solidFill>
          <a:schemeClr val="accent2">
            <a:lumMod val="20000"/>
            <a:lumOff val="80000"/>
          </a:schemeClr>
        </a:solidFill>
      </dgm:spPr>
      <dgm:t>
        <a:bodyPr rIns="288000"/>
        <a:lstStyle/>
        <a:p>
          <a:r>
            <a:rPr lang="en-US" sz="1200" b="1" dirty="0">
              <a:solidFill>
                <a:srgbClr val="0070C0"/>
              </a:solidFill>
              <a:latin typeface="Arial"/>
              <a:cs typeface="Arial"/>
            </a:rPr>
            <a:t>Prepare the data</a:t>
          </a:r>
          <a:endParaRPr lang="en-US" sz="1200" b="1" dirty="0">
            <a:solidFill>
              <a:schemeClr val="accent2">
                <a:lumMod val="75000"/>
              </a:schemeClr>
            </a:solidFill>
          </a:endParaRPr>
        </a:p>
      </dgm:t>
    </dgm:pt>
    <dgm:pt modelId="{E6E5D0A4-51DE-442A-9B4C-E6DE46A344C6}" type="parTrans" cxnId="{74AE2110-F500-41D7-B5E1-B1144FA71C60}">
      <dgm:prSet/>
      <dgm:spPr/>
      <dgm:t>
        <a:bodyPr/>
        <a:lstStyle/>
        <a:p>
          <a:endParaRPr lang="en-US" sz="2000" b="1">
            <a:solidFill>
              <a:schemeClr val="accent2">
                <a:lumMod val="75000"/>
              </a:schemeClr>
            </a:solidFill>
          </a:endParaRPr>
        </a:p>
      </dgm:t>
    </dgm:pt>
    <dgm:pt modelId="{BE3BE768-EBD1-44D2-9209-D9111D8EF88C}" type="sibTrans" cxnId="{74AE2110-F500-41D7-B5E1-B1144FA71C60}">
      <dgm:prSet/>
      <dgm:spPr/>
      <dgm:t>
        <a:bodyPr/>
        <a:lstStyle/>
        <a:p>
          <a:endParaRPr lang="en-US" sz="2000" b="1">
            <a:solidFill>
              <a:schemeClr val="accent2">
                <a:lumMod val="75000"/>
              </a:schemeClr>
            </a:solidFill>
          </a:endParaRPr>
        </a:p>
      </dgm:t>
    </dgm:pt>
    <dgm:pt modelId="{B668C898-56AB-4C56-BACC-4272BCD7D6E9}">
      <dgm:prSet phldrT="[Text]" custT="1"/>
      <dgm:spPr>
        <a:solidFill>
          <a:schemeClr val="accent2">
            <a:lumMod val="20000"/>
            <a:lumOff val="80000"/>
          </a:schemeClr>
        </a:solidFill>
      </dgm:spPr>
      <dgm:t>
        <a:bodyPr rIns="288000"/>
        <a:lstStyle/>
        <a:p>
          <a:r>
            <a:rPr lang="en-US" sz="1200" b="1" dirty="0">
              <a:solidFill>
                <a:srgbClr val="0070C0"/>
              </a:solidFill>
              <a:latin typeface="Arial"/>
              <a:cs typeface="Arial"/>
            </a:rPr>
            <a:t>Explore models</a:t>
          </a:r>
          <a:endParaRPr lang="en-US" sz="1200" b="1" dirty="0">
            <a:solidFill>
              <a:schemeClr val="accent2">
                <a:lumMod val="75000"/>
              </a:schemeClr>
            </a:solidFill>
          </a:endParaRPr>
        </a:p>
      </dgm:t>
    </dgm:pt>
    <dgm:pt modelId="{3296C895-3846-4033-9048-0017E4D3016F}" type="parTrans" cxnId="{EC1D8E1D-11A5-4206-AA64-BDD09AEB9140}">
      <dgm:prSet/>
      <dgm:spPr/>
      <dgm:t>
        <a:bodyPr/>
        <a:lstStyle/>
        <a:p>
          <a:endParaRPr lang="en-US" sz="2000" b="1">
            <a:solidFill>
              <a:schemeClr val="accent2">
                <a:lumMod val="75000"/>
              </a:schemeClr>
            </a:solidFill>
          </a:endParaRPr>
        </a:p>
      </dgm:t>
    </dgm:pt>
    <dgm:pt modelId="{EE9C995C-0C4D-44BA-A9B5-2DED4B3C34B1}" type="sibTrans" cxnId="{EC1D8E1D-11A5-4206-AA64-BDD09AEB9140}">
      <dgm:prSet/>
      <dgm:spPr/>
      <dgm:t>
        <a:bodyPr/>
        <a:lstStyle/>
        <a:p>
          <a:endParaRPr lang="en-US" sz="2000" b="1">
            <a:solidFill>
              <a:schemeClr val="accent2">
                <a:lumMod val="75000"/>
              </a:schemeClr>
            </a:solidFill>
          </a:endParaRPr>
        </a:p>
      </dgm:t>
    </dgm:pt>
    <dgm:pt modelId="{EB334E02-9197-421E-9E26-6E21A6E3C58E}" type="pres">
      <dgm:prSet presAssocID="{E5BBA0FC-6F5A-4101-82A8-F0A5D244CCFB}" presName="Name0" presStyleCnt="0">
        <dgm:presLayoutVars>
          <dgm:dir/>
          <dgm:resizeHandles val="exact"/>
        </dgm:presLayoutVars>
      </dgm:prSet>
      <dgm:spPr/>
    </dgm:pt>
    <dgm:pt modelId="{97A163D2-DEA0-4FAB-B68D-897628B83083}" type="pres">
      <dgm:prSet presAssocID="{849D5A5D-289C-4E33-AEB6-46F313003900}" presName="parTxOnly" presStyleLbl="node1" presStyleIdx="0" presStyleCnt="6">
        <dgm:presLayoutVars>
          <dgm:bulletEnabled val="1"/>
        </dgm:presLayoutVars>
      </dgm:prSet>
      <dgm:spPr/>
    </dgm:pt>
    <dgm:pt modelId="{B9B69959-40AD-46A4-8298-BF5EE062984B}" type="pres">
      <dgm:prSet presAssocID="{19B32D8F-4D06-4C93-AC84-8F6FD5D9E77D}" presName="parSpace" presStyleCnt="0"/>
      <dgm:spPr/>
    </dgm:pt>
    <dgm:pt modelId="{ADFD2557-8C63-4654-8532-5AE1EB725512}" type="pres">
      <dgm:prSet presAssocID="{A0537C23-8DBE-4A68-AA5B-2ADD173DD1B6}" presName="parTxOnly" presStyleLbl="node1" presStyleIdx="1" presStyleCnt="6">
        <dgm:presLayoutVars>
          <dgm:bulletEnabled val="1"/>
        </dgm:presLayoutVars>
      </dgm:prSet>
      <dgm:spPr/>
    </dgm:pt>
    <dgm:pt modelId="{2AB645D5-D16C-4A2D-A3FB-D57FA0E694A8}" type="pres">
      <dgm:prSet presAssocID="{29A11D10-8269-40D6-839B-592C0BB28F8A}" presName="parSpace" presStyleCnt="0"/>
      <dgm:spPr/>
    </dgm:pt>
    <dgm:pt modelId="{27062987-4578-47AB-A8A5-87559C888790}" type="pres">
      <dgm:prSet presAssocID="{C4E022F1-1A75-4730-90EC-34307B158E0E}" presName="parTxOnly" presStyleLbl="node1" presStyleIdx="2" presStyleCnt="6">
        <dgm:presLayoutVars>
          <dgm:bulletEnabled val="1"/>
        </dgm:presLayoutVars>
      </dgm:prSet>
      <dgm:spPr/>
    </dgm:pt>
    <dgm:pt modelId="{8B87251C-AD56-499B-A512-87C858790147}" type="pres">
      <dgm:prSet presAssocID="{1ABB87CC-C642-48BC-AA40-567CFEED83A1}" presName="parSpace" presStyleCnt="0"/>
      <dgm:spPr/>
    </dgm:pt>
    <dgm:pt modelId="{F2FADCD6-0372-4649-BB96-E73EFDB43A7B}" type="pres">
      <dgm:prSet presAssocID="{B2015762-901E-4916-A57B-3E8F14F7133B}" presName="parTxOnly" presStyleLbl="node1" presStyleIdx="3" presStyleCnt="6">
        <dgm:presLayoutVars>
          <dgm:bulletEnabled val="1"/>
        </dgm:presLayoutVars>
      </dgm:prSet>
      <dgm:spPr/>
    </dgm:pt>
    <dgm:pt modelId="{B4E2756C-8500-45ED-8FE2-160BBE1F2B5A}" type="pres">
      <dgm:prSet presAssocID="{BE3BE768-EBD1-44D2-9209-D9111D8EF88C}" presName="parSpace" presStyleCnt="0"/>
      <dgm:spPr/>
    </dgm:pt>
    <dgm:pt modelId="{CC5BD291-B3C2-4A0D-99F2-B3CE13D495A4}" type="pres">
      <dgm:prSet presAssocID="{B668C898-56AB-4C56-BACC-4272BCD7D6E9}" presName="parTxOnly" presStyleLbl="node1" presStyleIdx="4" presStyleCnt="6">
        <dgm:presLayoutVars>
          <dgm:bulletEnabled val="1"/>
        </dgm:presLayoutVars>
      </dgm:prSet>
      <dgm:spPr/>
    </dgm:pt>
    <dgm:pt modelId="{ECB28DCC-B0DC-43D1-817A-C02E48769BBB}" type="pres">
      <dgm:prSet presAssocID="{EE9C995C-0C4D-44BA-A9B5-2DED4B3C34B1}" presName="parSpace" presStyleCnt="0"/>
      <dgm:spPr/>
    </dgm:pt>
    <dgm:pt modelId="{8E76960D-8D86-40E0-B886-164928971146}" type="pres">
      <dgm:prSet presAssocID="{31B56D8D-8556-4CD5-8A96-B47502D2E250}" presName="parTxOnly" presStyleLbl="node1" presStyleIdx="5" presStyleCnt="6">
        <dgm:presLayoutVars>
          <dgm:bulletEnabled val="1"/>
        </dgm:presLayoutVars>
      </dgm:prSet>
      <dgm:spPr/>
    </dgm:pt>
  </dgm:ptLst>
  <dgm:cxnLst>
    <dgm:cxn modelId="{74AE2110-F500-41D7-B5E1-B1144FA71C60}" srcId="{E5BBA0FC-6F5A-4101-82A8-F0A5D244CCFB}" destId="{B2015762-901E-4916-A57B-3E8F14F7133B}" srcOrd="3" destOrd="0" parTransId="{E6E5D0A4-51DE-442A-9B4C-E6DE46A344C6}" sibTransId="{BE3BE768-EBD1-44D2-9209-D9111D8EF88C}"/>
    <dgm:cxn modelId="{EC1D8E1D-11A5-4206-AA64-BDD09AEB9140}" srcId="{E5BBA0FC-6F5A-4101-82A8-F0A5D244CCFB}" destId="{B668C898-56AB-4C56-BACC-4272BCD7D6E9}" srcOrd="4" destOrd="0" parTransId="{3296C895-3846-4033-9048-0017E4D3016F}" sibTransId="{EE9C995C-0C4D-44BA-A9B5-2DED4B3C34B1}"/>
    <dgm:cxn modelId="{261A5622-FB91-4628-A1D1-57D090EF2D8E}" type="presOf" srcId="{E5BBA0FC-6F5A-4101-82A8-F0A5D244CCFB}" destId="{EB334E02-9197-421E-9E26-6E21A6E3C58E}" srcOrd="0" destOrd="0" presId="urn:microsoft.com/office/officeart/2005/8/layout/hChevron3"/>
    <dgm:cxn modelId="{E4E0B065-8DB4-4971-ACBA-EFE92139FDB9}" srcId="{E5BBA0FC-6F5A-4101-82A8-F0A5D244CCFB}" destId="{C4E022F1-1A75-4730-90EC-34307B158E0E}" srcOrd="2" destOrd="0" parTransId="{23386718-DC79-4037-9E1D-1A1B13CE49E9}" sibTransId="{1ABB87CC-C642-48BC-AA40-567CFEED83A1}"/>
    <dgm:cxn modelId="{D378FE49-EAE8-4E62-867D-60E69EDAD440}" type="presOf" srcId="{C4E022F1-1A75-4730-90EC-34307B158E0E}" destId="{27062987-4578-47AB-A8A5-87559C888790}" srcOrd="0" destOrd="0" presId="urn:microsoft.com/office/officeart/2005/8/layout/hChevron3"/>
    <dgm:cxn modelId="{5D5A2B4D-2BD3-4C91-A250-5DE23E489034}" type="presOf" srcId="{B668C898-56AB-4C56-BACC-4272BCD7D6E9}" destId="{CC5BD291-B3C2-4A0D-99F2-B3CE13D495A4}" srcOrd="0" destOrd="0" presId="urn:microsoft.com/office/officeart/2005/8/layout/hChevron3"/>
    <dgm:cxn modelId="{CE9AF98C-3FA2-4B4E-ADCF-C0F6CAC10164}" srcId="{E5BBA0FC-6F5A-4101-82A8-F0A5D244CCFB}" destId="{31B56D8D-8556-4CD5-8A96-B47502D2E250}" srcOrd="5" destOrd="0" parTransId="{4530EAC4-83F7-40B0-988C-41F729EE7CF8}" sibTransId="{32B5E67F-8C16-453A-B668-E77006D7BCF0}"/>
    <dgm:cxn modelId="{E006C59C-5BF5-4FBB-9CA2-BF5B828C1D20}" type="presOf" srcId="{B2015762-901E-4916-A57B-3E8F14F7133B}" destId="{F2FADCD6-0372-4649-BB96-E73EFDB43A7B}" srcOrd="0" destOrd="0" presId="urn:microsoft.com/office/officeart/2005/8/layout/hChevron3"/>
    <dgm:cxn modelId="{35B426A7-1632-4CC7-968E-06AD38461DBD}" type="presOf" srcId="{31B56D8D-8556-4CD5-8A96-B47502D2E250}" destId="{8E76960D-8D86-40E0-B886-164928971146}" srcOrd="0" destOrd="0" presId="urn:microsoft.com/office/officeart/2005/8/layout/hChevron3"/>
    <dgm:cxn modelId="{CCBC15AF-640B-47BE-80B5-E5B2F7D88ADD}" type="presOf" srcId="{A0537C23-8DBE-4A68-AA5B-2ADD173DD1B6}" destId="{ADFD2557-8C63-4654-8532-5AE1EB725512}" srcOrd="0" destOrd="0" presId="urn:microsoft.com/office/officeart/2005/8/layout/hChevron3"/>
    <dgm:cxn modelId="{86CE24B4-C7C4-4297-9A47-24E835DC221C}" srcId="{E5BBA0FC-6F5A-4101-82A8-F0A5D244CCFB}" destId="{849D5A5D-289C-4E33-AEB6-46F313003900}" srcOrd="0" destOrd="0" parTransId="{01A1383E-315D-42E2-9C17-C4779E9EC4EB}" sibTransId="{19B32D8F-4D06-4C93-AC84-8F6FD5D9E77D}"/>
    <dgm:cxn modelId="{3D1CCBBC-4C28-433F-800E-B4A6AFE03361}" srcId="{E5BBA0FC-6F5A-4101-82A8-F0A5D244CCFB}" destId="{A0537C23-8DBE-4A68-AA5B-2ADD173DD1B6}" srcOrd="1" destOrd="0" parTransId="{52862F7B-8EC1-4BAC-8A84-C77F20BD66F9}" sibTransId="{29A11D10-8269-40D6-839B-592C0BB28F8A}"/>
    <dgm:cxn modelId="{E1B506EC-3CA7-4B70-8E0E-33EC2DFAAFB8}" type="presOf" srcId="{849D5A5D-289C-4E33-AEB6-46F313003900}" destId="{97A163D2-DEA0-4FAB-B68D-897628B83083}" srcOrd="0" destOrd="0" presId="urn:microsoft.com/office/officeart/2005/8/layout/hChevron3"/>
    <dgm:cxn modelId="{16FFFD35-CD8E-4E92-A29C-6894777B60C4}" type="presParOf" srcId="{EB334E02-9197-421E-9E26-6E21A6E3C58E}" destId="{97A163D2-DEA0-4FAB-B68D-897628B83083}" srcOrd="0" destOrd="0" presId="urn:microsoft.com/office/officeart/2005/8/layout/hChevron3"/>
    <dgm:cxn modelId="{9E036B53-C2FD-464C-8C67-7FFD240E7374}" type="presParOf" srcId="{EB334E02-9197-421E-9E26-6E21A6E3C58E}" destId="{B9B69959-40AD-46A4-8298-BF5EE062984B}" srcOrd="1" destOrd="0" presId="urn:microsoft.com/office/officeart/2005/8/layout/hChevron3"/>
    <dgm:cxn modelId="{C723EC25-2C2A-45EB-B3A6-A440A1E10FF3}" type="presParOf" srcId="{EB334E02-9197-421E-9E26-6E21A6E3C58E}" destId="{ADFD2557-8C63-4654-8532-5AE1EB725512}" srcOrd="2" destOrd="0" presId="urn:microsoft.com/office/officeart/2005/8/layout/hChevron3"/>
    <dgm:cxn modelId="{C106F0CD-73E0-4ACD-9B49-7BEA53C1BE95}" type="presParOf" srcId="{EB334E02-9197-421E-9E26-6E21A6E3C58E}" destId="{2AB645D5-D16C-4A2D-A3FB-D57FA0E694A8}" srcOrd="3" destOrd="0" presId="urn:microsoft.com/office/officeart/2005/8/layout/hChevron3"/>
    <dgm:cxn modelId="{22ED5FE4-44E0-4FF1-B854-DA7CC45F6D31}" type="presParOf" srcId="{EB334E02-9197-421E-9E26-6E21A6E3C58E}" destId="{27062987-4578-47AB-A8A5-87559C888790}" srcOrd="4" destOrd="0" presId="urn:microsoft.com/office/officeart/2005/8/layout/hChevron3"/>
    <dgm:cxn modelId="{84CF4CC0-E61B-4D51-AAEE-874E6463DE1D}" type="presParOf" srcId="{EB334E02-9197-421E-9E26-6E21A6E3C58E}" destId="{8B87251C-AD56-499B-A512-87C858790147}" srcOrd="5" destOrd="0" presId="urn:microsoft.com/office/officeart/2005/8/layout/hChevron3"/>
    <dgm:cxn modelId="{FEDD9051-B891-4CE8-A984-30BA9F2AA10B}" type="presParOf" srcId="{EB334E02-9197-421E-9E26-6E21A6E3C58E}" destId="{F2FADCD6-0372-4649-BB96-E73EFDB43A7B}" srcOrd="6" destOrd="0" presId="urn:microsoft.com/office/officeart/2005/8/layout/hChevron3"/>
    <dgm:cxn modelId="{072C625A-F2C1-4F8D-9A20-BE69D65703B4}" type="presParOf" srcId="{EB334E02-9197-421E-9E26-6E21A6E3C58E}" destId="{B4E2756C-8500-45ED-8FE2-160BBE1F2B5A}" srcOrd="7" destOrd="0" presId="urn:microsoft.com/office/officeart/2005/8/layout/hChevron3"/>
    <dgm:cxn modelId="{1A5751E2-F5B9-4A91-BB84-2229497ABAEC}" type="presParOf" srcId="{EB334E02-9197-421E-9E26-6E21A6E3C58E}" destId="{CC5BD291-B3C2-4A0D-99F2-B3CE13D495A4}" srcOrd="8" destOrd="0" presId="urn:microsoft.com/office/officeart/2005/8/layout/hChevron3"/>
    <dgm:cxn modelId="{7A9D239C-1884-4358-81BA-59FEB33F1B4A}" type="presParOf" srcId="{EB334E02-9197-421E-9E26-6E21A6E3C58E}" destId="{ECB28DCC-B0DC-43D1-817A-C02E48769BBB}" srcOrd="9" destOrd="0" presId="urn:microsoft.com/office/officeart/2005/8/layout/hChevron3"/>
    <dgm:cxn modelId="{E3388427-852D-46DC-A6C4-11FAFD23B198}" type="presParOf" srcId="{EB334E02-9197-421E-9E26-6E21A6E3C58E}" destId="{8E76960D-8D86-40E0-B886-164928971146}" srcOrd="10" destOrd="0" presId="urn:microsoft.com/office/officeart/2005/8/layout/hChevron3"/>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5BBA0FC-6F5A-4101-82A8-F0A5D244CCFB}" type="doc">
      <dgm:prSet loTypeId="urn:microsoft.com/office/officeart/2005/8/layout/hChevron3" loCatId="process" qsTypeId="urn:microsoft.com/office/officeart/2005/8/quickstyle/simple1" qsCatId="simple" csTypeId="urn:microsoft.com/office/officeart/2005/8/colors/accent1_2" csCatId="accent1" phldr="1"/>
      <dgm:spPr/>
    </dgm:pt>
    <dgm:pt modelId="{849D5A5D-289C-4E33-AEB6-46F313003900}">
      <dgm:prSet phldrT="[Text]" custT="1"/>
      <dgm:spPr>
        <a:solidFill>
          <a:srgbClr val="E0EBF6"/>
        </a:solidFill>
      </dgm:spPr>
      <dgm:t>
        <a:bodyPr rIns="324000"/>
        <a:lstStyle/>
        <a:p>
          <a:r>
            <a:rPr lang="en-US" sz="1200" b="1" kern="1200" dirty="0">
              <a:solidFill>
                <a:srgbClr val="0070C0"/>
              </a:solidFill>
              <a:latin typeface="Arial"/>
              <a:ea typeface="+mn-ea"/>
              <a:cs typeface="Arial"/>
            </a:rPr>
            <a:t>Frame the problem</a:t>
          </a:r>
        </a:p>
      </dgm:t>
    </dgm:pt>
    <dgm:pt modelId="{01A1383E-315D-42E2-9C17-C4779E9EC4EB}" type="parTrans" cxnId="{86CE24B4-C7C4-4297-9A47-24E835DC221C}">
      <dgm:prSet/>
      <dgm:spPr/>
      <dgm:t>
        <a:bodyPr/>
        <a:lstStyle/>
        <a:p>
          <a:endParaRPr lang="en-US" sz="2000" b="1">
            <a:solidFill>
              <a:schemeClr val="accent2">
                <a:lumMod val="75000"/>
              </a:schemeClr>
            </a:solidFill>
          </a:endParaRPr>
        </a:p>
      </dgm:t>
    </dgm:pt>
    <dgm:pt modelId="{19B32D8F-4D06-4C93-AC84-8F6FD5D9E77D}" type="sibTrans" cxnId="{86CE24B4-C7C4-4297-9A47-24E835DC221C}">
      <dgm:prSet/>
      <dgm:spPr/>
      <dgm:t>
        <a:bodyPr/>
        <a:lstStyle/>
        <a:p>
          <a:endParaRPr lang="en-US" sz="2000" b="1">
            <a:solidFill>
              <a:schemeClr val="accent2">
                <a:lumMod val="75000"/>
              </a:schemeClr>
            </a:solidFill>
          </a:endParaRPr>
        </a:p>
      </dgm:t>
    </dgm:pt>
    <dgm:pt modelId="{A0537C23-8DBE-4A68-AA5B-2ADD173DD1B6}">
      <dgm:prSet phldrT="[Text]" custT="1"/>
      <dgm:spPr>
        <a:solidFill>
          <a:srgbClr val="E0EBF6"/>
        </a:solidFill>
      </dgm:spPr>
      <dgm:t>
        <a:bodyPr lIns="0" rIns="252000"/>
        <a:lstStyle/>
        <a:p>
          <a:r>
            <a:rPr lang="en-US" sz="1200" b="1" dirty="0">
              <a:solidFill>
                <a:srgbClr val="0070C0"/>
              </a:solidFill>
              <a:latin typeface="Arial"/>
              <a:cs typeface="Arial"/>
            </a:rPr>
            <a:t>Get the data</a:t>
          </a:r>
          <a:endParaRPr lang="en-US" sz="1200" b="1" dirty="0">
            <a:solidFill>
              <a:srgbClr val="0070C0"/>
            </a:solidFill>
          </a:endParaRPr>
        </a:p>
      </dgm:t>
    </dgm:pt>
    <dgm:pt modelId="{52862F7B-8EC1-4BAC-8A84-C77F20BD66F9}" type="parTrans" cxnId="{3D1CCBBC-4C28-433F-800E-B4A6AFE03361}">
      <dgm:prSet/>
      <dgm:spPr/>
      <dgm:t>
        <a:bodyPr/>
        <a:lstStyle/>
        <a:p>
          <a:endParaRPr lang="en-US" sz="2000" b="1">
            <a:solidFill>
              <a:schemeClr val="accent2">
                <a:lumMod val="75000"/>
              </a:schemeClr>
            </a:solidFill>
          </a:endParaRPr>
        </a:p>
      </dgm:t>
    </dgm:pt>
    <dgm:pt modelId="{29A11D10-8269-40D6-839B-592C0BB28F8A}" type="sibTrans" cxnId="{3D1CCBBC-4C28-433F-800E-B4A6AFE03361}">
      <dgm:prSet/>
      <dgm:spPr/>
      <dgm:t>
        <a:bodyPr/>
        <a:lstStyle/>
        <a:p>
          <a:endParaRPr lang="en-US" sz="2000" b="1">
            <a:solidFill>
              <a:schemeClr val="accent2">
                <a:lumMod val="75000"/>
              </a:schemeClr>
            </a:solidFill>
          </a:endParaRPr>
        </a:p>
      </dgm:t>
    </dgm:pt>
    <dgm:pt modelId="{C4E022F1-1A75-4730-90EC-34307B158E0E}">
      <dgm:prSet phldrT="[Text]" custT="1"/>
      <dgm:spPr>
        <a:solidFill>
          <a:srgbClr val="E0EBF6"/>
        </a:solidFill>
      </dgm:spPr>
      <dgm:t>
        <a:bodyPr rIns="216000"/>
        <a:lstStyle/>
        <a:p>
          <a:r>
            <a:rPr lang="en-US" sz="1200" b="1" dirty="0">
              <a:solidFill>
                <a:srgbClr val="167CC5"/>
              </a:solidFill>
              <a:latin typeface="Arial"/>
              <a:cs typeface="Arial"/>
            </a:rPr>
            <a:t>Explore the data</a:t>
          </a:r>
          <a:endParaRPr lang="en-US" sz="1200" b="1" dirty="0">
            <a:solidFill>
              <a:srgbClr val="167CC5"/>
            </a:solidFill>
          </a:endParaRPr>
        </a:p>
      </dgm:t>
    </dgm:pt>
    <dgm:pt modelId="{23386718-DC79-4037-9E1D-1A1B13CE49E9}" type="parTrans" cxnId="{E4E0B065-8DB4-4971-ACBA-EFE92139FDB9}">
      <dgm:prSet/>
      <dgm:spPr/>
      <dgm:t>
        <a:bodyPr/>
        <a:lstStyle/>
        <a:p>
          <a:endParaRPr lang="en-US" sz="2000" b="1">
            <a:solidFill>
              <a:schemeClr val="accent2">
                <a:lumMod val="75000"/>
              </a:schemeClr>
            </a:solidFill>
          </a:endParaRPr>
        </a:p>
      </dgm:t>
    </dgm:pt>
    <dgm:pt modelId="{1ABB87CC-C642-48BC-AA40-567CFEED83A1}" type="sibTrans" cxnId="{E4E0B065-8DB4-4971-ACBA-EFE92139FDB9}">
      <dgm:prSet/>
      <dgm:spPr/>
      <dgm:t>
        <a:bodyPr/>
        <a:lstStyle/>
        <a:p>
          <a:endParaRPr lang="en-US" sz="2000" b="1">
            <a:solidFill>
              <a:schemeClr val="accent2">
                <a:lumMod val="75000"/>
              </a:schemeClr>
            </a:solidFill>
          </a:endParaRPr>
        </a:p>
      </dgm:t>
    </dgm:pt>
    <dgm:pt modelId="{31B56D8D-8556-4CD5-8A96-B47502D2E250}">
      <dgm:prSet phldrT="[Text]" custT="1"/>
      <dgm:spPr>
        <a:solidFill>
          <a:schemeClr val="accent2">
            <a:lumMod val="20000"/>
            <a:lumOff val="80000"/>
          </a:schemeClr>
        </a:solidFill>
      </dgm:spPr>
      <dgm:t>
        <a:bodyPr/>
        <a:lstStyle/>
        <a:p>
          <a:r>
            <a:rPr lang="en-US" sz="1200" b="1" dirty="0">
              <a:solidFill>
                <a:schemeClr val="accent2">
                  <a:lumMod val="75000"/>
                </a:schemeClr>
              </a:solidFill>
            </a:rPr>
            <a:t>Conclusion</a:t>
          </a:r>
        </a:p>
      </dgm:t>
    </dgm:pt>
    <dgm:pt modelId="{4530EAC4-83F7-40B0-988C-41F729EE7CF8}" type="parTrans" cxnId="{CE9AF98C-3FA2-4B4E-ADCF-C0F6CAC10164}">
      <dgm:prSet/>
      <dgm:spPr/>
      <dgm:t>
        <a:bodyPr/>
        <a:lstStyle/>
        <a:p>
          <a:endParaRPr lang="en-US" sz="2000" b="1">
            <a:solidFill>
              <a:schemeClr val="accent2">
                <a:lumMod val="75000"/>
              </a:schemeClr>
            </a:solidFill>
          </a:endParaRPr>
        </a:p>
      </dgm:t>
    </dgm:pt>
    <dgm:pt modelId="{32B5E67F-8C16-453A-B668-E77006D7BCF0}" type="sibTrans" cxnId="{CE9AF98C-3FA2-4B4E-ADCF-C0F6CAC10164}">
      <dgm:prSet/>
      <dgm:spPr/>
      <dgm:t>
        <a:bodyPr/>
        <a:lstStyle/>
        <a:p>
          <a:endParaRPr lang="en-US" sz="2000" b="1">
            <a:solidFill>
              <a:schemeClr val="accent2">
                <a:lumMod val="75000"/>
              </a:schemeClr>
            </a:solidFill>
          </a:endParaRPr>
        </a:p>
      </dgm:t>
    </dgm:pt>
    <dgm:pt modelId="{B2015762-901E-4916-A57B-3E8F14F7133B}">
      <dgm:prSet phldrT="[Text]" custT="1"/>
      <dgm:spPr>
        <a:solidFill>
          <a:srgbClr val="3477B2"/>
        </a:solidFill>
      </dgm:spPr>
      <dgm:t>
        <a:bodyPr rIns="288000"/>
        <a:lstStyle/>
        <a:p>
          <a:r>
            <a:rPr lang="en-US" sz="1200" b="1" dirty="0">
              <a:solidFill>
                <a:schemeClr val="bg1"/>
              </a:solidFill>
              <a:latin typeface="Arial"/>
              <a:cs typeface="Arial"/>
            </a:rPr>
            <a:t>Prepare the data</a:t>
          </a:r>
          <a:endParaRPr lang="en-US" sz="1200" b="1" dirty="0">
            <a:solidFill>
              <a:schemeClr val="bg1"/>
            </a:solidFill>
          </a:endParaRPr>
        </a:p>
      </dgm:t>
    </dgm:pt>
    <dgm:pt modelId="{E6E5D0A4-51DE-442A-9B4C-E6DE46A344C6}" type="parTrans" cxnId="{74AE2110-F500-41D7-B5E1-B1144FA71C60}">
      <dgm:prSet/>
      <dgm:spPr/>
      <dgm:t>
        <a:bodyPr/>
        <a:lstStyle/>
        <a:p>
          <a:endParaRPr lang="en-US" sz="2000" b="1">
            <a:solidFill>
              <a:schemeClr val="accent2">
                <a:lumMod val="75000"/>
              </a:schemeClr>
            </a:solidFill>
          </a:endParaRPr>
        </a:p>
      </dgm:t>
    </dgm:pt>
    <dgm:pt modelId="{BE3BE768-EBD1-44D2-9209-D9111D8EF88C}" type="sibTrans" cxnId="{74AE2110-F500-41D7-B5E1-B1144FA71C60}">
      <dgm:prSet/>
      <dgm:spPr/>
      <dgm:t>
        <a:bodyPr/>
        <a:lstStyle/>
        <a:p>
          <a:endParaRPr lang="en-US" sz="2000" b="1">
            <a:solidFill>
              <a:schemeClr val="accent2">
                <a:lumMod val="75000"/>
              </a:schemeClr>
            </a:solidFill>
          </a:endParaRPr>
        </a:p>
      </dgm:t>
    </dgm:pt>
    <dgm:pt modelId="{B668C898-56AB-4C56-BACC-4272BCD7D6E9}">
      <dgm:prSet phldrT="[Text]" custT="1"/>
      <dgm:spPr>
        <a:solidFill>
          <a:schemeClr val="accent2">
            <a:lumMod val="20000"/>
            <a:lumOff val="80000"/>
          </a:schemeClr>
        </a:solidFill>
      </dgm:spPr>
      <dgm:t>
        <a:bodyPr rIns="288000"/>
        <a:lstStyle/>
        <a:p>
          <a:r>
            <a:rPr lang="en-US" sz="1200" b="1" dirty="0">
              <a:solidFill>
                <a:srgbClr val="0070C0"/>
              </a:solidFill>
              <a:latin typeface="Arial"/>
              <a:cs typeface="Arial"/>
            </a:rPr>
            <a:t>Explore models</a:t>
          </a:r>
          <a:endParaRPr lang="en-US" sz="1200" b="1" dirty="0">
            <a:solidFill>
              <a:schemeClr val="accent2">
                <a:lumMod val="75000"/>
              </a:schemeClr>
            </a:solidFill>
          </a:endParaRPr>
        </a:p>
      </dgm:t>
    </dgm:pt>
    <dgm:pt modelId="{3296C895-3846-4033-9048-0017E4D3016F}" type="parTrans" cxnId="{EC1D8E1D-11A5-4206-AA64-BDD09AEB9140}">
      <dgm:prSet/>
      <dgm:spPr/>
      <dgm:t>
        <a:bodyPr/>
        <a:lstStyle/>
        <a:p>
          <a:endParaRPr lang="en-US" sz="2000" b="1">
            <a:solidFill>
              <a:schemeClr val="accent2">
                <a:lumMod val="75000"/>
              </a:schemeClr>
            </a:solidFill>
          </a:endParaRPr>
        </a:p>
      </dgm:t>
    </dgm:pt>
    <dgm:pt modelId="{EE9C995C-0C4D-44BA-A9B5-2DED4B3C34B1}" type="sibTrans" cxnId="{EC1D8E1D-11A5-4206-AA64-BDD09AEB9140}">
      <dgm:prSet/>
      <dgm:spPr/>
      <dgm:t>
        <a:bodyPr/>
        <a:lstStyle/>
        <a:p>
          <a:endParaRPr lang="en-US" sz="2000" b="1">
            <a:solidFill>
              <a:schemeClr val="accent2">
                <a:lumMod val="75000"/>
              </a:schemeClr>
            </a:solidFill>
          </a:endParaRPr>
        </a:p>
      </dgm:t>
    </dgm:pt>
    <dgm:pt modelId="{EB334E02-9197-421E-9E26-6E21A6E3C58E}" type="pres">
      <dgm:prSet presAssocID="{E5BBA0FC-6F5A-4101-82A8-F0A5D244CCFB}" presName="Name0" presStyleCnt="0">
        <dgm:presLayoutVars>
          <dgm:dir/>
          <dgm:resizeHandles val="exact"/>
        </dgm:presLayoutVars>
      </dgm:prSet>
      <dgm:spPr/>
    </dgm:pt>
    <dgm:pt modelId="{97A163D2-DEA0-4FAB-B68D-897628B83083}" type="pres">
      <dgm:prSet presAssocID="{849D5A5D-289C-4E33-AEB6-46F313003900}" presName="parTxOnly" presStyleLbl="node1" presStyleIdx="0" presStyleCnt="6">
        <dgm:presLayoutVars>
          <dgm:bulletEnabled val="1"/>
        </dgm:presLayoutVars>
      </dgm:prSet>
      <dgm:spPr/>
    </dgm:pt>
    <dgm:pt modelId="{B9B69959-40AD-46A4-8298-BF5EE062984B}" type="pres">
      <dgm:prSet presAssocID="{19B32D8F-4D06-4C93-AC84-8F6FD5D9E77D}" presName="parSpace" presStyleCnt="0"/>
      <dgm:spPr/>
    </dgm:pt>
    <dgm:pt modelId="{ADFD2557-8C63-4654-8532-5AE1EB725512}" type="pres">
      <dgm:prSet presAssocID="{A0537C23-8DBE-4A68-AA5B-2ADD173DD1B6}" presName="parTxOnly" presStyleLbl="node1" presStyleIdx="1" presStyleCnt="6">
        <dgm:presLayoutVars>
          <dgm:bulletEnabled val="1"/>
        </dgm:presLayoutVars>
      </dgm:prSet>
      <dgm:spPr/>
    </dgm:pt>
    <dgm:pt modelId="{2AB645D5-D16C-4A2D-A3FB-D57FA0E694A8}" type="pres">
      <dgm:prSet presAssocID="{29A11D10-8269-40D6-839B-592C0BB28F8A}" presName="parSpace" presStyleCnt="0"/>
      <dgm:spPr/>
    </dgm:pt>
    <dgm:pt modelId="{27062987-4578-47AB-A8A5-87559C888790}" type="pres">
      <dgm:prSet presAssocID="{C4E022F1-1A75-4730-90EC-34307B158E0E}" presName="parTxOnly" presStyleLbl="node1" presStyleIdx="2" presStyleCnt="6">
        <dgm:presLayoutVars>
          <dgm:bulletEnabled val="1"/>
        </dgm:presLayoutVars>
      </dgm:prSet>
      <dgm:spPr/>
    </dgm:pt>
    <dgm:pt modelId="{8B87251C-AD56-499B-A512-87C858790147}" type="pres">
      <dgm:prSet presAssocID="{1ABB87CC-C642-48BC-AA40-567CFEED83A1}" presName="parSpace" presStyleCnt="0"/>
      <dgm:spPr/>
    </dgm:pt>
    <dgm:pt modelId="{F2FADCD6-0372-4649-BB96-E73EFDB43A7B}" type="pres">
      <dgm:prSet presAssocID="{B2015762-901E-4916-A57B-3E8F14F7133B}" presName="parTxOnly" presStyleLbl="node1" presStyleIdx="3" presStyleCnt="6">
        <dgm:presLayoutVars>
          <dgm:bulletEnabled val="1"/>
        </dgm:presLayoutVars>
      </dgm:prSet>
      <dgm:spPr/>
    </dgm:pt>
    <dgm:pt modelId="{B4E2756C-8500-45ED-8FE2-160BBE1F2B5A}" type="pres">
      <dgm:prSet presAssocID="{BE3BE768-EBD1-44D2-9209-D9111D8EF88C}" presName="parSpace" presStyleCnt="0"/>
      <dgm:spPr/>
    </dgm:pt>
    <dgm:pt modelId="{CC5BD291-B3C2-4A0D-99F2-B3CE13D495A4}" type="pres">
      <dgm:prSet presAssocID="{B668C898-56AB-4C56-BACC-4272BCD7D6E9}" presName="parTxOnly" presStyleLbl="node1" presStyleIdx="4" presStyleCnt="6">
        <dgm:presLayoutVars>
          <dgm:bulletEnabled val="1"/>
        </dgm:presLayoutVars>
      </dgm:prSet>
      <dgm:spPr/>
    </dgm:pt>
    <dgm:pt modelId="{ECB28DCC-B0DC-43D1-817A-C02E48769BBB}" type="pres">
      <dgm:prSet presAssocID="{EE9C995C-0C4D-44BA-A9B5-2DED4B3C34B1}" presName="parSpace" presStyleCnt="0"/>
      <dgm:spPr/>
    </dgm:pt>
    <dgm:pt modelId="{8E76960D-8D86-40E0-B886-164928971146}" type="pres">
      <dgm:prSet presAssocID="{31B56D8D-8556-4CD5-8A96-B47502D2E250}" presName="parTxOnly" presStyleLbl="node1" presStyleIdx="5" presStyleCnt="6">
        <dgm:presLayoutVars>
          <dgm:bulletEnabled val="1"/>
        </dgm:presLayoutVars>
      </dgm:prSet>
      <dgm:spPr/>
    </dgm:pt>
  </dgm:ptLst>
  <dgm:cxnLst>
    <dgm:cxn modelId="{74AE2110-F500-41D7-B5E1-B1144FA71C60}" srcId="{E5BBA0FC-6F5A-4101-82A8-F0A5D244CCFB}" destId="{B2015762-901E-4916-A57B-3E8F14F7133B}" srcOrd="3" destOrd="0" parTransId="{E6E5D0A4-51DE-442A-9B4C-E6DE46A344C6}" sibTransId="{BE3BE768-EBD1-44D2-9209-D9111D8EF88C}"/>
    <dgm:cxn modelId="{EC1D8E1D-11A5-4206-AA64-BDD09AEB9140}" srcId="{E5BBA0FC-6F5A-4101-82A8-F0A5D244CCFB}" destId="{B668C898-56AB-4C56-BACC-4272BCD7D6E9}" srcOrd="4" destOrd="0" parTransId="{3296C895-3846-4033-9048-0017E4D3016F}" sibTransId="{EE9C995C-0C4D-44BA-A9B5-2DED4B3C34B1}"/>
    <dgm:cxn modelId="{261A5622-FB91-4628-A1D1-57D090EF2D8E}" type="presOf" srcId="{E5BBA0FC-6F5A-4101-82A8-F0A5D244CCFB}" destId="{EB334E02-9197-421E-9E26-6E21A6E3C58E}" srcOrd="0" destOrd="0" presId="urn:microsoft.com/office/officeart/2005/8/layout/hChevron3"/>
    <dgm:cxn modelId="{E4E0B065-8DB4-4971-ACBA-EFE92139FDB9}" srcId="{E5BBA0FC-6F5A-4101-82A8-F0A5D244CCFB}" destId="{C4E022F1-1A75-4730-90EC-34307B158E0E}" srcOrd="2" destOrd="0" parTransId="{23386718-DC79-4037-9E1D-1A1B13CE49E9}" sibTransId="{1ABB87CC-C642-48BC-AA40-567CFEED83A1}"/>
    <dgm:cxn modelId="{D378FE49-EAE8-4E62-867D-60E69EDAD440}" type="presOf" srcId="{C4E022F1-1A75-4730-90EC-34307B158E0E}" destId="{27062987-4578-47AB-A8A5-87559C888790}" srcOrd="0" destOrd="0" presId="urn:microsoft.com/office/officeart/2005/8/layout/hChevron3"/>
    <dgm:cxn modelId="{5D5A2B4D-2BD3-4C91-A250-5DE23E489034}" type="presOf" srcId="{B668C898-56AB-4C56-BACC-4272BCD7D6E9}" destId="{CC5BD291-B3C2-4A0D-99F2-B3CE13D495A4}" srcOrd="0" destOrd="0" presId="urn:microsoft.com/office/officeart/2005/8/layout/hChevron3"/>
    <dgm:cxn modelId="{CE9AF98C-3FA2-4B4E-ADCF-C0F6CAC10164}" srcId="{E5BBA0FC-6F5A-4101-82A8-F0A5D244CCFB}" destId="{31B56D8D-8556-4CD5-8A96-B47502D2E250}" srcOrd="5" destOrd="0" parTransId="{4530EAC4-83F7-40B0-988C-41F729EE7CF8}" sibTransId="{32B5E67F-8C16-453A-B668-E77006D7BCF0}"/>
    <dgm:cxn modelId="{E006C59C-5BF5-4FBB-9CA2-BF5B828C1D20}" type="presOf" srcId="{B2015762-901E-4916-A57B-3E8F14F7133B}" destId="{F2FADCD6-0372-4649-BB96-E73EFDB43A7B}" srcOrd="0" destOrd="0" presId="urn:microsoft.com/office/officeart/2005/8/layout/hChevron3"/>
    <dgm:cxn modelId="{35B426A7-1632-4CC7-968E-06AD38461DBD}" type="presOf" srcId="{31B56D8D-8556-4CD5-8A96-B47502D2E250}" destId="{8E76960D-8D86-40E0-B886-164928971146}" srcOrd="0" destOrd="0" presId="urn:microsoft.com/office/officeart/2005/8/layout/hChevron3"/>
    <dgm:cxn modelId="{CCBC15AF-640B-47BE-80B5-E5B2F7D88ADD}" type="presOf" srcId="{A0537C23-8DBE-4A68-AA5B-2ADD173DD1B6}" destId="{ADFD2557-8C63-4654-8532-5AE1EB725512}" srcOrd="0" destOrd="0" presId="urn:microsoft.com/office/officeart/2005/8/layout/hChevron3"/>
    <dgm:cxn modelId="{86CE24B4-C7C4-4297-9A47-24E835DC221C}" srcId="{E5BBA0FC-6F5A-4101-82A8-F0A5D244CCFB}" destId="{849D5A5D-289C-4E33-AEB6-46F313003900}" srcOrd="0" destOrd="0" parTransId="{01A1383E-315D-42E2-9C17-C4779E9EC4EB}" sibTransId="{19B32D8F-4D06-4C93-AC84-8F6FD5D9E77D}"/>
    <dgm:cxn modelId="{3D1CCBBC-4C28-433F-800E-B4A6AFE03361}" srcId="{E5BBA0FC-6F5A-4101-82A8-F0A5D244CCFB}" destId="{A0537C23-8DBE-4A68-AA5B-2ADD173DD1B6}" srcOrd="1" destOrd="0" parTransId="{52862F7B-8EC1-4BAC-8A84-C77F20BD66F9}" sibTransId="{29A11D10-8269-40D6-839B-592C0BB28F8A}"/>
    <dgm:cxn modelId="{E1B506EC-3CA7-4B70-8E0E-33EC2DFAAFB8}" type="presOf" srcId="{849D5A5D-289C-4E33-AEB6-46F313003900}" destId="{97A163D2-DEA0-4FAB-B68D-897628B83083}" srcOrd="0" destOrd="0" presId="urn:microsoft.com/office/officeart/2005/8/layout/hChevron3"/>
    <dgm:cxn modelId="{16FFFD35-CD8E-4E92-A29C-6894777B60C4}" type="presParOf" srcId="{EB334E02-9197-421E-9E26-6E21A6E3C58E}" destId="{97A163D2-DEA0-4FAB-B68D-897628B83083}" srcOrd="0" destOrd="0" presId="urn:microsoft.com/office/officeart/2005/8/layout/hChevron3"/>
    <dgm:cxn modelId="{9E036B53-C2FD-464C-8C67-7FFD240E7374}" type="presParOf" srcId="{EB334E02-9197-421E-9E26-6E21A6E3C58E}" destId="{B9B69959-40AD-46A4-8298-BF5EE062984B}" srcOrd="1" destOrd="0" presId="urn:microsoft.com/office/officeart/2005/8/layout/hChevron3"/>
    <dgm:cxn modelId="{C723EC25-2C2A-45EB-B3A6-A440A1E10FF3}" type="presParOf" srcId="{EB334E02-9197-421E-9E26-6E21A6E3C58E}" destId="{ADFD2557-8C63-4654-8532-5AE1EB725512}" srcOrd="2" destOrd="0" presId="urn:microsoft.com/office/officeart/2005/8/layout/hChevron3"/>
    <dgm:cxn modelId="{C106F0CD-73E0-4ACD-9B49-7BEA53C1BE95}" type="presParOf" srcId="{EB334E02-9197-421E-9E26-6E21A6E3C58E}" destId="{2AB645D5-D16C-4A2D-A3FB-D57FA0E694A8}" srcOrd="3" destOrd="0" presId="urn:microsoft.com/office/officeart/2005/8/layout/hChevron3"/>
    <dgm:cxn modelId="{22ED5FE4-44E0-4FF1-B854-DA7CC45F6D31}" type="presParOf" srcId="{EB334E02-9197-421E-9E26-6E21A6E3C58E}" destId="{27062987-4578-47AB-A8A5-87559C888790}" srcOrd="4" destOrd="0" presId="urn:microsoft.com/office/officeart/2005/8/layout/hChevron3"/>
    <dgm:cxn modelId="{84CF4CC0-E61B-4D51-AAEE-874E6463DE1D}" type="presParOf" srcId="{EB334E02-9197-421E-9E26-6E21A6E3C58E}" destId="{8B87251C-AD56-499B-A512-87C858790147}" srcOrd="5" destOrd="0" presId="urn:microsoft.com/office/officeart/2005/8/layout/hChevron3"/>
    <dgm:cxn modelId="{FEDD9051-B891-4CE8-A984-30BA9F2AA10B}" type="presParOf" srcId="{EB334E02-9197-421E-9E26-6E21A6E3C58E}" destId="{F2FADCD6-0372-4649-BB96-E73EFDB43A7B}" srcOrd="6" destOrd="0" presId="urn:microsoft.com/office/officeart/2005/8/layout/hChevron3"/>
    <dgm:cxn modelId="{072C625A-F2C1-4F8D-9A20-BE69D65703B4}" type="presParOf" srcId="{EB334E02-9197-421E-9E26-6E21A6E3C58E}" destId="{B4E2756C-8500-45ED-8FE2-160BBE1F2B5A}" srcOrd="7" destOrd="0" presId="urn:microsoft.com/office/officeart/2005/8/layout/hChevron3"/>
    <dgm:cxn modelId="{1A5751E2-F5B9-4A91-BB84-2229497ABAEC}" type="presParOf" srcId="{EB334E02-9197-421E-9E26-6E21A6E3C58E}" destId="{CC5BD291-B3C2-4A0D-99F2-B3CE13D495A4}" srcOrd="8" destOrd="0" presId="urn:microsoft.com/office/officeart/2005/8/layout/hChevron3"/>
    <dgm:cxn modelId="{7A9D239C-1884-4358-81BA-59FEB33F1B4A}" type="presParOf" srcId="{EB334E02-9197-421E-9E26-6E21A6E3C58E}" destId="{ECB28DCC-B0DC-43D1-817A-C02E48769BBB}" srcOrd="9" destOrd="0" presId="urn:microsoft.com/office/officeart/2005/8/layout/hChevron3"/>
    <dgm:cxn modelId="{E3388427-852D-46DC-A6C4-11FAFD23B198}" type="presParOf" srcId="{EB334E02-9197-421E-9E26-6E21A6E3C58E}" destId="{8E76960D-8D86-40E0-B886-164928971146}" srcOrd="10" destOrd="0" presId="urn:microsoft.com/office/officeart/2005/8/layout/hChevron3"/>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5BBA0FC-6F5A-4101-82A8-F0A5D244CCFB}" type="doc">
      <dgm:prSet loTypeId="urn:microsoft.com/office/officeart/2005/8/layout/hChevron3" loCatId="process" qsTypeId="urn:microsoft.com/office/officeart/2005/8/quickstyle/simple1" qsCatId="simple" csTypeId="urn:microsoft.com/office/officeart/2005/8/colors/accent1_2" csCatId="accent1" phldr="1"/>
      <dgm:spPr/>
    </dgm:pt>
    <dgm:pt modelId="{849D5A5D-289C-4E33-AEB6-46F313003900}">
      <dgm:prSet phldrT="[Text]" custT="1"/>
      <dgm:spPr>
        <a:solidFill>
          <a:srgbClr val="E0EBF6"/>
        </a:solidFill>
      </dgm:spPr>
      <dgm:t>
        <a:bodyPr rIns="324000"/>
        <a:lstStyle/>
        <a:p>
          <a:r>
            <a:rPr lang="en-US" sz="1200" b="1" kern="1200" dirty="0">
              <a:solidFill>
                <a:srgbClr val="0070C0"/>
              </a:solidFill>
              <a:latin typeface="Arial"/>
              <a:ea typeface="+mn-ea"/>
              <a:cs typeface="Arial"/>
            </a:rPr>
            <a:t>Frame the problem</a:t>
          </a:r>
        </a:p>
      </dgm:t>
    </dgm:pt>
    <dgm:pt modelId="{01A1383E-315D-42E2-9C17-C4779E9EC4EB}" type="parTrans" cxnId="{86CE24B4-C7C4-4297-9A47-24E835DC221C}">
      <dgm:prSet/>
      <dgm:spPr/>
      <dgm:t>
        <a:bodyPr/>
        <a:lstStyle/>
        <a:p>
          <a:endParaRPr lang="en-US" sz="2000" b="1">
            <a:solidFill>
              <a:schemeClr val="accent2">
                <a:lumMod val="75000"/>
              </a:schemeClr>
            </a:solidFill>
          </a:endParaRPr>
        </a:p>
      </dgm:t>
    </dgm:pt>
    <dgm:pt modelId="{19B32D8F-4D06-4C93-AC84-8F6FD5D9E77D}" type="sibTrans" cxnId="{86CE24B4-C7C4-4297-9A47-24E835DC221C}">
      <dgm:prSet/>
      <dgm:spPr/>
      <dgm:t>
        <a:bodyPr/>
        <a:lstStyle/>
        <a:p>
          <a:endParaRPr lang="en-US" sz="2000" b="1">
            <a:solidFill>
              <a:schemeClr val="accent2">
                <a:lumMod val="75000"/>
              </a:schemeClr>
            </a:solidFill>
          </a:endParaRPr>
        </a:p>
      </dgm:t>
    </dgm:pt>
    <dgm:pt modelId="{A0537C23-8DBE-4A68-AA5B-2ADD173DD1B6}">
      <dgm:prSet phldrT="[Text]" custT="1"/>
      <dgm:spPr>
        <a:solidFill>
          <a:srgbClr val="E0EBF6"/>
        </a:solidFill>
      </dgm:spPr>
      <dgm:t>
        <a:bodyPr lIns="0" rIns="252000"/>
        <a:lstStyle/>
        <a:p>
          <a:r>
            <a:rPr lang="en-US" sz="1200" b="1" dirty="0">
              <a:solidFill>
                <a:srgbClr val="0070C0"/>
              </a:solidFill>
              <a:latin typeface="Arial"/>
              <a:cs typeface="Arial"/>
            </a:rPr>
            <a:t>Get the data</a:t>
          </a:r>
          <a:endParaRPr lang="en-US" sz="1200" b="1" dirty="0">
            <a:solidFill>
              <a:srgbClr val="0070C0"/>
            </a:solidFill>
          </a:endParaRPr>
        </a:p>
      </dgm:t>
    </dgm:pt>
    <dgm:pt modelId="{52862F7B-8EC1-4BAC-8A84-C77F20BD66F9}" type="parTrans" cxnId="{3D1CCBBC-4C28-433F-800E-B4A6AFE03361}">
      <dgm:prSet/>
      <dgm:spPr/>
      <dgm:t>
        <a:bodyPr/>
        <a:lstStyle/>
        <a:p>
          <a:endParaRPr lang="en-US" sz="2000" b="1">
            <a:solidFill>
              <a:schemeClr val="accent2">
                <a:lumMod val="75000"/>
              </a:schemeClr>
            </a:solidFill>
          </a:endParaRPr>
        </a:p>
      </dgm:t>
    </dgm:pt>
    <dgm:pt modelId="{29A11D10-8269-40D6-839B-592C0BB28F8A}" type="sibTrans" cxnId="{3D1CCBBC-4C28-433F-800E-B4A6AFE03361}">
      <dgm:prSet/>
      <dgm:spPr/>
      <dgm:t>
        <a:bodyPr/>
        <a:lstStyle/>
        <a:p>
          <a:endParaRPr lang="en-US" sz="2000" b="1">
            <a:solidFill>
              <a:schemeClr val="accent2">
                <a:lumMod val="75000"/>
              </a:schemeClr>
            </a:solidFill>
          </a:endParaRPr>
        </a:p>
      </dgm:t>
    </dgm:pt>
    <dgm:pt modelId="{C4E022F1-1A75-4730-90EC-34307B158E0E}">
      <dgm:prSet phldrT="[Text]" custT="1"/>
      <dgm:spPr>
        <a:solidFill>
          <a:srgbClr val="E0EBF6"/>
        </a:solidFill>
      </dgm:spPr>
      <dgm:t>
        <a:bodyPr rIns="216000"/>
        <a:lstStyle/>
        <a:p>
          <a:r>
            <a:rPr lang="en-US" sz="1200" b="1" dirty="0">
              <a:solidFill>
                <a:srgbClr val="167CC5"/>
              </a:solidFill>
              <a:latin typeface="Arial"/>
              <a:cs typeface="Arial"/>
            </a:rPr>
            <a:t>Explore the data</a:t>
          </a:r>
          <a:endParaRPr lang="en-US" sz="1200" b="1" dirty="0">
            <a:solidFill>
              <a:srgbClr val="167CC5"/>
            </a:solidFill>
          </a:endParaRPr>
        </a:p>
      </dgm:t>
    </dgm:pt>
    <dgm:pt modelId="{23386718-DC79-4037-9E1D-1A1B13CE49E9}" type="parTrans" cxnId="{E4E0B065-8DB4-4971-ACBA-EFE92139FDB9}">
      <dgm:prSet/>
      <dgm:spPr/>
      <dgm:t>
        <a:bodyPr/>
        <a:lstStyle/>
        <a:p>
          <a:endParaRPr lang="en-US" sz="2000" b="1">
            <a:solidFill>
              <a:schemeClr val="accent2">
                <a:lumMod val="75000"/>
              </a:schemeClr>
            </a:solidFill>
          </a:endParaRPr>
        </a:p>
      </dgm:t>
    </dgm:pt>
    <dgm:pt modelId="{1ABB87CC-C642-48BC-AA40-567CFEED83A1}" type="sibTrans" cxnId="{E4E0B065-8DB4-4971-ACBA-EFE92139FDB9}">
      <dgm:prSet/>
      <dgm:spPr/>
      <dgm:t>
        <a:bodyPr/>
        <a:lstStyle/>
        <a:p>
          <a:endParaRPr lang="en-US" sz="2000" b="1">
            <a:solidFill>
              <a:schemeClr val="accent2">
                <a:lumMod val="75000"/>
              </a:schemeClr>
            </a:solidFill>
          </a:endParaRPr>
        </a:p>
      </dgm:t>
    </dgm:pt>
    <dgm:pt modelId="{31B56D8D-8556-4CD5-8A96-B47502D2E250}">
      <dgm:prSet phldrT="[Text]" custT="1"/>
      <dgm:spPr>
        <a:solidFill>
          <a:schemeClr val="accent2">
            <a:lumMod val="20000"/>
            <a:lumOff val="80000"/>
          </a:schemeClr>
        </a:solidFill>
      </dgm:spPr>
      <dgm:t>
        <a:bodyPr/>
        <a:lstStyle/>
        <a:p>
          <a:r>
            <a:rPr lang="en-US" sz="1200" b="1" dirty="0">
              <a:solidFill>
                <a:schemeClr val="accent2">
                  <a:lumMod val="75000"/>
                </a:schemeClr>
              </a:solidFill>
            </a:rPr>
            <a:t>Conclusion</a:t>
          </a:r>
        </a:p>
      </dgm:t>
    </dgm:pt>
    <dgm:pt modelId="{4530EAC4-83F7-40B0-988C-41F729EE7CF8}" type="parTrans" cxnId="{CE9AF98C-3FA2-4B4E-ADCF-C0F6CAC10164}">
      <dgm:prSet/>
      <dgm:spPr/>
      <dgm:t>
        <a:bodyPr/>
        <a:lstStyle/>
        <a:p>
          <a:endParaRPr lang="en-US" sz="2000" b="1">
            <a:solidFill>
              <a:schemeClr val="accent2">
                <a:lumMod val="75000"/>
              </a:schemeClr>
            </a:solidFill>
          </a:endParaRPr>
        </a:p>
      </dgm:t>
    </dgm:pt>
    <dgm:pt modelId="{32B5E67F-8C16-453A-B668-E77006D7BCF0}" type="sibTrans" cxnId="{CE9AF98C-3FA2-4B4E-ADCF-C0F6CAC10164}">
      <dgm:prSet/>
      <dgm:spPr/>
      <dgm:t>
        <a:bodyPr/>
        <a:lstStyle/>
        <a:p>
          <a:endParaRPr lang="en-US" sz="2000" b="1">
            <a:solidFill>
              <a:schemeClr val="accent2">
                <a:lumMod val="75000"/>
              </a:schemeClr>
            </a:solidFill>
          </a:endParaRPr>
        </a:p>
      </dgm:t>
    </dgm:pt>
    <dgm:pt modelId="{B2015762-901E-4916-A57B-3E8F14F7133B}">
      <dgm:prSet phldrT="[Text]" custT="1"/>
      <dgm:spPr>
        <a:solidFill>
          <a:srgbClr val="E0EBF6"/>
        </a:solidFill>
      </dgm:spPr>
      <dgm:t>
        <a:bodyPr rIns="288000"/>
        <a:lstStyle/>
        <a:p>
          <a:r>
            <a:rPr lang="en-US" sz="1200" b="1" dirty="0">
              <a:solidFill>
                <a:srgbClr val="167CC5"/>
              </a:solidFill>
              <a:latin typeface="Arial"/>
              <a:cs typeface="Arial"/>
            </a:rPr>
            <a:t>Prepare the data</a:t>
          </a:r>
          <a:endParaRPr lang="en-US" sz="1200" b="1" dirty="0">
            <a:solidFill>
              <a:srgbClr val="167CC5"/>
            </a:solidFill>
          </a:endParaRPr>
        </a:p>
      </dgm:t>
    </dgm:pt>
    <dgm:pt modelId="{E6E5D0A4-51DE-442A-9B4C-E6DE46A344C6}" type="parTrans" cxnId="{74AE2110-F500-41D7-B5E1-B1144FA71C60}">
      <dgm:prSet/>
      <dgm:spPr/>
      <dgm:t>
        <a:bodyPr/>
        <a:lstStyle/>
        <a:p>
          <a:endParaRPr lang="en-US" sz="2000" b="1">
            <a:solidFill>
              <a:schemeClr val="accent2">
                <a:lumMod val="75000"/>
              </a:schemeClr>
            </a:solidFill>
          </a:endParaRPr>
        </a:p>
      </dgm:t>
    </dgm:pt>
    <dgm:pt modelId="{BE3BE768-EBD1-44D2-9209-D9111D8EF88C}" type="sibTrans" cxnId="{74AE2110-F500-41D7-B5E1-B1144FA71C60}">
      <dgm:prSet/>
      <dgm:spPr/>
      <dgm:t>
        <a:bodyPr/>
        <a:lstStyle/>
        <a:p>
          <a:endParaRPr lang="en-US" sz="2000" b="1">
            <a:solidFill>
              <a:schemeClr val="accent2">
                <a:lumMod val="75000"/>
              </a:schemeClr>
            </a:solidFill>
          </a:endParaRPr>
        </a:p>
      </dgm:t>
    </dgm:pt>
    <dgm:pt modelId="{B668C898-56AB-4C56-BACC-4272BCD7D6E9}">
      <dgm:prSet phldrT="[Text]" custT="1"/>
      <dgm:spPr>
        <a:solidFill>
          <a:srgbClr val="3477B2"/>
        </a:solidFill>
      </dgm:spPr>
      <dgm:t>
        <a:bodyPr rIns="288000"/>
        <a:lstStyle/>
        <a:p>
          <a:r>
            <a:rPr lang="en-US" sz="1200" b="1" dirty="0">
              <a:solidFill>
                <a:schemeClr val="bg1"/>
              </a:solidFill>
              <a:latin typeface="Arial"/>
              <a:cs typeface="Arial"/>
            </a:rPr>
            <a:t>Explore models</a:t>
          </a:r>
          <a:endParaRPr lang="en-US" sz="1200" b="1" dirty="0">
            <a:solidFill>
              <a:schemeClr val="bg1"/>
            </a:solidFill>
          </a:endParaRPr>
        </a:p>
      </dgm:t>
    </dgm:pt>
    <dgm:pt modelId="{3296C895-3846-4033-9048-0017E4D3016F}" type="parTrans" cxnId="{EC1D8E1D-11A5-4206-AA64-BDD09AEB9140}">
      <dgm:prSet/>
      <dgm:spPr/>
      <dgm:t>
        <a:bodyPr/>
        <a:lstStyle/>
        <a:p>
          <a:endParaRPr lang="en-US" sz="2000" b="1">
            <a:solidFill>
              <a:schemeClr val="accent2">
                <a:lumMod val="75000"/>
              </a:schemeClr>
            </a:solidFill>
          </a:endParaRPr>
        </a:p>
      </dgm:t>
    </dgm:pt>
    <dgm:pt modelId="{EE9C995C-0C4D-44BA-A9B5-2DED4B3C34B1}" type="sibTrans" cxnId="{EC1D8E1D-11A5-4206-AA64-BDD09AEB9140}">
      <dgm:prSet/>
      <dgm:spPr/>
      <dgm:t>
        <a:bodyPr/>
        <a:lstStyle/>
        <a:p>
          <a:endParaRPr lang="en-US" sz="2000" b="1">
            <a:solidFill>
              <a:schemeClr val="accent2">
                <a:lumMod val="75000"/>
              </a:schemeClr>
            </a:solidFill>
          </a:endParaRPr>
        </a:p>
      </dgm:t>
    </dgm:pt>
    <dgm:pt modelId="{EB334E02-9197-421E-9E26-6E21A6E3C58E}" type="pres">
      <dgm:prSet presAssocID="{E5BBA0FC-6F5A-4101-82A8-F0A5D244CCFB}" presName="Name0" presStyleCnt="0">
        <dgm:presLayoutVars>
          <dgm:dir/>
          <dgm:resizeHandles val="exact"/>
        </dgm:presLayoutVars>
      </dgm:prSet>
      <dgm:spPr/>
    </dgm:pt>
    <dgm:pt modelId="{97A163D2-DEA0-4FAB-B68D-897628B83083}" type="pres">
      <dgm:prSet presAssocID="{849D5A5D-289C-4E33-AEB6-46F313003900}" presName="parTxOnly" presStyleLbl="node1" presStyleIdx="0" presStyleCnt="6">
        <dgm:presLayoutVars>
          <dgm:bulletEnabled val="1"/>
        </dgm:presLayoutVars>
      </dgm:prSet>
      <dgm:spPr/>
    </dgm:pt>
    <dgm:pt modelId="{B9B69959-40AD-46A4-8298-BF5EE062984B}" type="pres">
      <dgm:prSet presAssocID="{19B32D8F-4D06-4C93-AC84-8F6FD5D9E77D}" presName="parSpace" presStyleCnt="0"/>
      <dgm:spPr/>
    </dgm:pt>
    <dgm:pt modelId="{ADFD2557-8C63-4654-8532-5AE1EB725512}" type="pres">
      <dgm:prSet presAssocID="{A0537C23-8DBE-4A68-AA5B-2ADD173DD1B6}" presName="parTxOnly" presStyleLbl="node1" presStyleIdx="1" presStyleCnt="6">
        <dgm:presLayoutVars>
          <dgm:bulletEnabled val="1"/>
        </dgm:presLayoutVars>
      </dgm:prSet>
      <dgm:spPr/>
    </dgm:pt>
    <dgm:pt modelId="{2AB645D5-D16C-4A2D-A3FB-D57FA0E694A8}" type="pres">
      <dgm:prSet presAssocID="{29A11D10-8269-40D6-839B-592C0BB28F8A}" presName="parSpace" presStyleCnt="0"/>
      <dgm:spPr/>
    </dgm:pt>
    <dgm:pt modelId="{27062987-4578-47AB-A8A5-87559C888790}" type="pres">
      <dgm:prSet presAssocID="{C4E022F1-1A75-4730-90EC-34307B158E0E}" presName="parTxOnly" presStyleLbl="node1" presStyleIdx="2" presStyleCnt="6">
        <dgm:presLayoutVars>
          <dgm:bulletEnabled val="1"/>
        </dgm:presLayoutVars>
      </dgm:prSet>
      <dgm:spPr/>
    </dgm:pt>
    <dgm:pt modelId="{8B87251C-AD56-499B-A512-87C858790147}" type="pres">
      <dgm:prSet presAssocID="{1ABB87CC-C642-48BC-AA40-567CFEED83A1}" presName="parSpace" presStyleCnt="0"/>
      <dgm:spPr/>
    </dgm:pt>
    <dgm:pt modelId="{F2FADCD6-0372-4649-BB96-E73EFDB43A7B}" type="pres">
      <dgm:prSet presAssocID="{B2015762-901E-4916-A57B-3E8F14F7133B}" presName="parTxOnly" presStyleLbl="node1" presStyleIdx="3" presStyleCnt="6">
        <dgm:presLayoutVars>
          <dgm:bulletEnabled val="1"/>
        </dgm:presLayoutVars>
      </dgm:prSet>
      <dgm:spPr/>
    </dgm:pt>
    <dgm:pt modelId="{B4E2756C-8500-45ED-8FE2-160BBE1F2B5A}" type="pres">
      <dgm:prSet presAssocID="{BE3BE768-EBD1-44D2-9209-D9111D8EF88C}" presName="parSpace" presStyleCnt="0"/>
      <dgm:spPr/>
    </dgm:pt>
    <dgm:pt modelId="{CC5BD291-B3C2-4A0D-99F2-B3CE13D495A4}" type="pres">
      <dgm:prSet presAssocID="{B668C898-56AB-4C56-BACC-4272BCD7D6E9}" presName="parTxOnly" presStyleLbl="node1" presStyleIdx="4" presStyleCnt="6">
        <dgm:presLayoutVars>
          <dgm:bulletEnabled val="1"/>
        </dgm:presLayoutVars>
      </dgm:prSet>
      <dgm:spPr/>
    </dgm:pt>
    <dgm:pt modelId="{ECB28DCC-B0DC-43D1-817A-C02E48769BBB}" type="pres">
      <dgm:prSet presAssocID="{EE9C995C-0C4D-44BA-A9B5-2DED4B3C34B1}" presName="parSpace" presStyleCnt="0"/>
      <dgm:spPr/>
    </dgm:pt>
    <dgm:pt modelId="{8E76960D-8D86-40E0-B886-164928971146}" type="pres">
      <dgm:prSet presAssocID="{31B56D8D-8556-4CD5-8A96-B47502D2E250}" presName="parTxOnly" presStyleLbl="node1" presStyleIdx="5" presStyleCnt="6">
        <dgm:presLayoutVars>
          <dgm:bulletEnabled val="1"/>
        </dgm:presLayoutVars>
      </dgm:prSet>
      <dgm:spPr/>
    </dgm:pt>
  </dgm:ptLst>
  <dgm:cxnLst>
    <dgm:cxn modelId="{74AE2110-F500-41D7-B5E1-B1144FA71C60}" srcId="{E5BBA0FC-6F5A-4101-82A8-F0A5D244CCFB}" destId="{B2015762-901E-4916-A57B-3E8F14F7133B}" srcOrd="3" destOrd="0" parTransId="{E6E5D0A4-51DE-442A-9B4C-E6DE46A344C6}" sibTransId="{BE3BE768-EBD1-44D2-9209-D9111D8EF88C}"/>
    <dgm:cxn modelId="{EC1D8E1D-11A5-4206-AA64-BDD09AEB9140}" srcId="{E5BBA0FC-6F5A-4101-82A8-F0A5D244CCFB}" destId="{B668C898-56AB-4C56-BACC-4272BCD7D6E9}" srcOrd="4" destOrd="0" parTransId="{3296C895-3846-4033-9048-0017E4D3016F}" sibTransId="{EE9C995C-0C4D-44BA-A9B5-2DED4B3C34B1}"/>
    <dgm:cxn modelId="{261A5622-FB91-4628-A1D1-57D090EF2D8E}" type="presOf" srcId="{E5BBA0FC-6F5A-4101-82A8-F0A5D244CCFB}" destId="{EB334E02-9197-421E-9E26-6E21A6E3C58E}" srcOrd="0" destOrd="0" presId="urn:microsoft.com/office/officeart/2005/8/layout/hChevron3"/>
    <dgm:cxn modelId="{E4E0B065-8DB4-4971-ACBA-EFE92139FDB9}" srcId="{E5BBA0FC-6F5A-4101-82A8-F0A5D244CCFB}" destId="{C4E022F1-1A75-4730-90EC-34307B158E0E}" srcOrd="2" destOrd="0" parTransId="{23386718-DC79-4037-9E1D-1A1B13CE49E9}" sibTransId="{1ABB87CC-C642-48BC-AA40-567CFEED83A1}"/>
    <dgm:cxn modelId="{D378FE49-EAE8-4E62-867D-60E69EDAD440}" type="presOf" srcId="{C4E022F1-1A75-4730-90EC-34307B158E0E}" destId="{27062987-4578-47AB-A8A5-87559C888790}" srcOrd="0" destOrd="0" presId="urn:microsoft.com/office/officeart/2005/8/layout/hChevron3"/>
    <dgm:cxn modelId="{5D5A2B4D-2BD3-4C91-A250-5DE23E489034}" type="presOf" srcId="{B668C898-56AB-4C56-BACC-4272BCD7D6E9}" destId="{CC5BD291-B3C2-4A0D-99F2-B3CE13D495A4}" srcOrd="0" destOrd="0" presId="urn:microsoft.com/office/officeart/2005/8/layout/hChevron3"/>
    <dgm:cxn modelId="{CE9AF98C-3FA2-4B4E-ADCF-C0F6CAC10164}" srcId="{E5BBA0FC-6F5A-4101-82A8-F0A5D244CCFB}" destId="{31B56D8D-8556-4CD5-8A96-B47502D2E250}" srcOrd="5" destOrd="0" parTransId="{4530EAC4-83F7-40B0-988C-41F729EE7CF8}" sibTransId="{32B5E67F-8C16-453A-B668-E77006D7BCF0}"/>
    <dgm:cxn modelId="{E006C59C-5BF5-4FBB-9CA2-BF5B828C1D20}" type="presOf" srcId="{B2015762-901E-4916-A57B-3E8F14F7133B}" destId="{F2FADCD6-0372-4649-BB96-E73EFDB43A7B}" srcOrd="0" destOrd="0" presId="urn:microsoft.com/office/officeart/2005/8/layout/hChevron3"/>
    <dgm:cxn modelId="{35B426A7-1632-4CC7-968E-06AD38461DBD}" type="presOf" srcId="{31B56D8D-8556-4CD5-8A96-B47502D2E250}" destId="{8E76960D-8D86-40E0-B886-164928971146}" srcOrd="0" destOrd="0" presId="urn:microsoft.com/office/officeart/2005/8/layout/hChevron3"/>
    <dgm:cxn modelId="{CCBC15AF-640B-47BE-80B5-E5B2F7D88ADD}" type="presOf" srcId="{A0537C23-8DBE-4A68-AA5B-2ADD173DD1B6}" destId="{ADFD2557-8C63-4654-8532-5AE1EB725512}" srcOrd="0" destOrd="0" presId="urn:microsoft.com/office/officeart/2005/8/layout/hChevron3"/>
    <dgm:cxn modelId="{86CE24B4-C7C4-4297-9A47-24E835DC221C}" srcId="{E5BBA0FC-6F5A-4101-82A8-F0A5D244CCFB}" destId="{849D5A5D-289C-4E33-AEB6-46F313003900}" srcOrd="0" destOrd="0" parTransId="{01A1383E-315D-42E2-9C17-C4779E9EC4EB}" sibTransId="{19B32D8F-4D06-4C93-AC84-8F6FD5D9E77D}"/>
    <dgm:cxn modelId="{3D1CCBBC-4C28-433F-800E-B4A6AFE03361}" srcId="{E5BBA0FC-6F5A-4101-82A8-F0A5D244CCFB}" destId="{A0537C23-8DBE-4A68-AA5B-2ADD173DD1B6}" srcOrd="1" destOrd="0" parTransId="{52862F7B-8EC1-4BAC-8A84-C77F20BD66F9}" sibTransId="{29A11D10-8269-40D6-839B-592C0BB28F8A}"/>
    <dgm:cxn modelId="{E1B506EC-3CA7-4B70-8E0E-33EC2DFAAFB8}" type="presOf" srcId="{849D5A5D-289C-4E33-AEB6-46F313003900}" destId="{97A163D2-DEA0-4FAB-B68D-897628B83083}" srcOrd="0" destOrd="0" presId="urn:microsoft.com/office/officeart/2005/8/layout/hChevron3"/>
    <dgm:cxn modelId="{16FFFD35-CD8E-4E92-A29C-6894777B60C4}" type="presParOf" srcId="{EB334E02-9197-421E-9E26-6E21A6E3C58E}" destId="{97A163D2-DEA0-4FAB-B68D-897628B83083}" srcOrd="0" destOrd="0" presId="urn:microsoft.com/office/officeart/2005/8/layout/hChevron3"/>
    <dgm:cxn modelId="{9E036B53-C2FD-464C-8C67-7FFD240E7374}" type="presParOf" srcId="{EB334E02-9197-421E-9E26-6E21A6E3C58E}" destId="{B9B69959-40AD-46A4-8298-BF5EE062984B}" srcOrd="1" destOrd="0" presId="urn:microsoft.com/office/officeart/2005/8/layout/hChevron3"/>
    <dgm:cxn modelId="{C723EC25-2C2A-45EB-B3A6-A440A1E10FF3}" type="presParOf" srcId="{EB334E02-9197-421E-9E26-6E21A6E3C58E}" destId="{ADFD2557-8C63-4654-8532-5AE1EB725512}" srcOrd="2" destOrd="0" presId="urn:microsoft.com/office/officeart/2005/8/layout/hChevron3"/>
    <dgm:cxn modelId="{C106F0CD-73E0-4ACD-9B49-7BEA53C1BE95}" type="presParOf" srcId="{EB334E02-9197-421E-9E26-6E21A6E3C58E}" destId="{2AB645D5-D16C-4A2D-A3FB-D57FA0E694A8}" srcOrd="3" destOrd="0" presId="urn:microsoft.com/office/officeart/2005/8/layout/hChevron3"/>
    <dgm:cxn modelId="{22ED5FE4-44E0-4FF1-B854-DA7CC45F6D31}" type="presParOf" srcId="{EB334E02-9197-421E-9E26-6E21A6E3C58E}" destId="{27062987-4578-47AB-A8A5-87559C888790}" srcOrd="4" destOrd="0" presId="urn:microsoft.com/office/officeart/2005/8/layout/hChevron3"/>
    <dgm:cxn modelId="{84CF4CC0-E61B-4D51-AAEE-874E6463DE1D}" type="presParOf" srcId="{EB334E02-9197-421E-9E26-6E21A6E3C58E}" destId="{8B87251C-AD56-499B-A512-87C858790147}" srcOrd="5" destOrd="0" presId="urn:microsoft.com/office/officeart/2005/8/layout/hChevron3"/>
    <dgm:cxn modelId="{FEDD9051-B891-4CE8-A984-30BA9F2AA10B}" type="presParOf" srcId="{EB334E02-9197-421E-9E26-6E21A6E3C58E}" destId="{F2FADCD6-0372-4649-BB96-E73EFDB43A7B}" srcOrd="6" destOrd="0" presId="urn:microsoft.com/office/officeart/2005/8/layout/hChevron3"/>
    <dgm:cxn modelId="{072C625A-F2C1-4F8D-9A20-BE69D65703B4}" type="presParOf" srcId="{EB334E02-9197-421E-9E26-6E21A6E3C58E}" destId="{B4E2756C-8500-45ED-8FE2-160BBE1F2B5A}" srcOrd="7" destOrd="0" presId="urn:microsoft.com/office/officeart/2005/8/layout/hChevron3"/>
    <dgm:cxn modelId="{1A5751E2-F5B9-4A91-BB84-2229497ABAEC}" type="presParOf" srcId="{EB334E02-9197-421E-9E26-6E21A6E3C58E}" destId="{CC5BD291-B3C2-4A0D-99F2-B3CE13D495A4}" srcOrd="8" destOrd="0" presId="urn:microsoft.com/office/officeart/2005/8/layout/hChevron3"/>
    <dgm:cxn modelId="{7A9D239C-1884-4358-81BA-59FEB33F1B4A}" type="presParOf" srcId="{EB334E02-9197-421E-9E26-6E21A6E3C58E}" destId="{ECB28DCC-B0DC-43D1-817A-C02E48769BBB}" srcOrd="9" destOrd="0" presId="urn:microsoft.com/office/officeart/2005/8/layout/hChevron3"/>
    <dgm:cxn modelId="{E3388427-852D-46DC-A6C4-11FAFD23B198}" type="presParOf" srcId="{EB334E02-9197-421E-9E26-6E21A6E3C58E}" destId="{8E76960D-8D86-40E0-B886-164928971146}" srcOrd="10" destOrd="0" presId="urn:microsoft.com/office/officeart/2005/8/layout/hChevron3"/>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E5BBA0FC-6F5A-4101-82A8-F0A5D244CCFB}" type="doc">
      <dgm:prSet loTypeId="urn:microsoft.com/office/officeart/2005/8/layout/hChevron3" loCatId="process" qsTypeId="urn:microsoft.com/office/officeart/2005/8/quickstyle/simple1" qsCatId="simple" csTypeId="urn:microsoft.com/office/officeart/2005/8/colors/accent1_2" csCatId="accent1" phldr="1"/>
      <dgm:spPr/>
    </dgm:pt>
    <dgm:pt modelId="{849D5A5D-289C-4E33-AEB6-46F313003900}">
      <dgm:prSet phldrT="[Text]" custT="1"/>
      <dgm:spPr>
        <a:solidFill>
          <a:srgbClr val="E0EBF6"/>
        </a:solidFill>
      </dgm:spPr>
      <dgm:t>
        <a:bodyPr rIns="324000"/>
        <a:lstStyle/>
        <a:p>
          <a:r>
            <a:rPr lang="en-US" sz="1200" b="1" kern="1200" dirty="0">
              <a:solidFill>
                <a:srgbClr val="0070C0"/>
              </a:solidFill>
              <a:latin typeface="Arial"/>
              <a:ea typeface="+mn-ea"/>
              <a:cs typeface="Arial"/>
            </a:rPr>
            <a:t>Frame the problem</a:t>
          </a:r>
        </a:p>
      </dgm:t>
    </dgm:pt>
    <dgm:pt modelId="{01A1383E-315D-42E2-9C17-C4779E9EC4EB}" type="parTrans" cxnId="{86CE24B4-C7C4-4297-9A47-24E835DC221C}">
      <dgm:prSet/>
      <dgm:spPr/>
      <dgm:t>
        <a:bodyPr/>
        <a:lstStyle/>
        <a:p>
          <a:endParaRPr lang="en-US" sz="2000" b="1">
            <a:solidFill>
              <a:schemeClr val="accent2">
                <a:lumMod val="75000"/>
              </a:schemeClr>
            </a:solidFill>
          </a:endParaRPr>
        </a:p>
      </dgm:t>
    </dgm:pt>
    <dgm:pt modelId="{19B32D8F-4D06-4C93-AC84-8F6FD5D9E77D}" type="sibTrans" cxnId="{86CE24B4-C7C4-4297-9A47-24E835DC221C}">
      <dgm:prSet/>
      <dgm:spPr/>
      <dgm:t>
        <a:bodyPr/>
        <a:lstStyle/>
        <a:p>
          <a:endParaRPr lang="en-US" sz="2000" b="1">
            <a:solidFill>
              <a:schemeClr val="accent2">
                <a:lumMod val="75000"/>
              </a:schemeClr>
            </a:solidFill>
          </a:endParaRPr>
        </a:p>
      </dgm:t>
    </dgm:pt>
    <dgm:pt modelId="{A0537C23-8DBE-4A68-AA5B-2ADD173DD1B6}">
      <dgm:prSet phldrT="[Text]" custT="1"/>
      <dgm:spPr>
        <a:solidFill>
          <a:srgbClr val="E0EBF6"/>
        </a:solidFill>
      </dgm:spPr>
      <dgm:t>
        <a:bodyPr lIns="0" rIns="252000"/>
        <a:lstStyle/>
        <a:p>
          <a:r>
            <a:rPr lang="en-US" sz="1200" b="1" dirty="0">
              <a:solidFill>
                <a:srgbClr val="0070C0"/>
              </a:solidFill>
              <a:latin typeface="Arial"/>
              <a:cs typeface="Arial"/>
            </a:rPr>
            <a:t>Get the data</a:t>
          </a:r>
          <a:endParaRPr lang="en-US" sz="1200" b="1" dirty="0">
            <a:solidFill>
              <a:srgbClr val="0070C0"/>
            </a:solidFill>
          </a:endParaRPr>
        </a:p>
      </dgm:t>
    </dgm:pt>
    <dgm:pt modelId="{52862F7B-8EC1-4BAC-8A84-C77F20BD66F9}" type="parTrans" cxnId="{3D1CCBBC-4C28-433F-800E-B4A6AFE03361}">
      <dgm:prSet/>
      <dgm:spPr/>
      <dgm:t>
        <a:bodyPr/>
        <a:lstStyle/>
        <a:p>
          <a:endParaRPr lang="en-US" sz="2000" b="1">
            <a:solidFill>
              <a:schemeClr val="accent2">
                <a:lumMod val="75000"/>
              </a:schemeClr>
            </a:solidFill>
          </a:endParaRPr>
        </a:p>
      </dgm:t>
    </dgm:pt>
    <dgm:pt modelId="{29A11D10-8269-40D6-839B-592C0BB28F8A}" type="sibTrans" cxnId="{3D1CCBBC-4C28-433F-800E-B4A6AFE03361}">
      <dgm:prSet/>
      <dgm:spPr/>
      <dgm:t>
        <a:bodyPr/>
        <a:lstStyle/>
        <a:p>
          <a:endParaRPr lang="en-US" sz="2000" b="1">
            <a:solidFill>
              <a:schemeClr val="accent2">
                <a:lumMod val="75000"/>
              </a:schemeClr>
            </a:solidFill>
          </a:endParaRPr>
        </a:p>
      </dgm:t>
    </dgm:pt>
    <dgm:pt modelId="{C4E022F1-1A75-4730-90EC-34307B158E0E}">
      <dgm:prSet phldrT="[Text]" custT="1"/>
      <dgm:spPr>
        <a:solidFill>
          <a:srgbClr val="E0EBF6"/>
        </a:solidFill>
      </dgm:spPr>
      <dgm:t>
        <a:bodyPr rIns="216000"/>
        <a:lstStyle/>
        <a:p>
          <a:r>
            <a:rPr lang="en-US" sz="1200" b="1" dirty="0">
              <a:solidFill>
                <a:srgbClr val="167CC5"/>
              </a:solidFill>
              <a:latin typeface="Arial"/>
              <a:cs typeface="Arial"/>
            </a:rPr>
            <a:t>Explore the data</a:t>
          </a:r>
          <a:endParaRPr lang="en-US" sz="1200" b="1" dirty="0">
            <a:solidFill>
              <a:srgbClr val="167CC5"/>
            </a:solidFill>
          </a:endParaRPr>
        </a:p>
      </dgm:t>
    </dgm:pt>
    <dgm:pt modelId="{23386718-DC79-4037-9E1D-1A1B13CE49E9}" type="parTrans" cxnId="{E4E0B065-8DB4-4971-ACBA-EFE92139FDB9}">
      <dgm:prSet/>
      <dgm:spPr/>
      <dgm:t>
        <a:bodyPr/>
        <a:lstStyle/>
        <a:p>
          <a:endParaRPr lang="en-US" sz="2000" b="1">
            <a:solidFill>
              <a:schemeClr val="accent2">
                <a:lumMod val="75000"/>
              </a:schemeClr>
            </a:solidFill>
          </a:endParaRPr>
        </a:p>
      </dgm:t>
    </dgm:pt>
    <dgm:pt modelId="{1ABB87CC-C642-48BC-AA40-567CFEED83A1}" type="sibTrans" cxnId="{E4E0B065-8DB4-4971-ACBA-EFE92139FDB9}">
      <dgm:prSet/>
      <dgm:spPr/>
      <dgm:t>
        <a:bodyPr/>
        <a:lstStyle/>
        <a:p>
          <a:endParaRPr lang="en-US" sz="2000" b="1">
            <a:solidFill>
              <a:schemeClr val="accent2">
                <a:lumMod val="75000"/>
              </a:schemeClr>
            </a:solidFill>
          </a:endParaRPr>
        </a:p>
      </dgm:t>
    </dgm:pt>
    <dgm:pt modelId="{31B56D8D-8556-4CD5-8A96-B47502D2E250}">
      <dgm:prSet phldrT="[Text]" custT="1"/>
      <dgm:spPr>
        <a:solidFill>
          <a:srgbClr val="3477B2"/>
        </a:solidFill>
      </dgm:spPr>
      <dgm:t>
        <a:bodyPr/>
        <a:lstStyle/>
        <a:p>
          <a:r>
            <a:rPr lang="en-US" sz="1200" b="1" dirty="0">
              <a:solidFill>
                <a:schemeClr val="bg1"/>
              </a:solidFill>
            </a:rPr>
            <a:t>Conclusion</a:t>
          </a:r>
        </a:p>
      </dgm:t>
    </dgm:pt>
    <dgm:pt modelId="{4530EAC4-83F7-40B0-988C-41F729EE7CF8}" type="parTrans" cxnId="{CE9AF98C-3FA2-4B4E-ADCF-C0F6CAC10164}">
      <dgm:prSet/>
      <dgm:spPr/>
      <dgm:t>
        <a:bodyPr/>
        <a:lstStyle/>
        <a:p>
          <a:endParaRPr lang="en-US" sz="2000" b="1">
            <a:solidFill>
              <a:schemeClr val="accent2">
                <a:lumMod val="75000"/>
              </a:schemeClr>
            </a:solidFill>
          </a:endParaRPr>
        </a:p>
      </dgm:t>
    </dgm:pt>
    <dgm:pt modelId="{32B5E67F-8C16-453A-B668-E77006D7BCF0}" type="sibTrans" cxnId="{CE9AF98C-3FA2-4B4E-ADCF-C0F6CAC10164}">
      <dgm:prSet/>
      <dgm:spPr/>
      <dgm:t>
        <a:bodyPr/>
        <a:lstStyle/>
        <a:p>
          <a:endParaRPr lang="en-US" sz="2000" b="1">
            <a:solidFill>
              <a:schemeClr val="accent2">
                <a:lumMod val="75000"/>
              </a:schemeClr>
            </a:solidFill>
          </a:endParaRPr>
        </a:p>
      </dgm:t>
    </dgm:pt>
    <dgm:pt modelId="{B2015762-901E-4916-A57B-3E8F14F7133B}">
      <dgm:prSet phldrT="[Text]" custT="1"/>
      <dgm:spPr>
        <a:solidFill>
          <a:srgbClr val="E0EBF6"/>
        </a:solidFill>
      </dgm:spPr>
      <dgm:t>
        <a:bodyPr rIns="288000"/>
        <a:lstStyle/>
        <a:p>
          <a:r>
            <a:rPr lang="en-US" sz="1200" b="1" dirty="0">
              <a:solidFill>
                <a:srgbClr val="167CC5"/>
              </a:solidFill>
              <a:latin typeface="Arial"/>
              <a:cs typeface="Arial"/>
            </a:rPr>
            <a:t>Prepare the data</a:t>
          </a:r>
          <a:endParaRPr lang="en-US" sz="1200" b="1" dirty="0">
            <a:solidFill>
              <a:srgbClr val="167CC5"/>
            </a:solidFill>
          </a:endParaRPr>
        </a:p>
      </dgm:t>
    </dgm:pt>
    <dgm:pt modelId="{E6E5D0A4-51DE-442A-9B4C-E6DE46A344C6}" type="parTrans" cxnId="{74AE2110-F500-41D7-B5E1-B1144FA71C60}">
      <dgm:prSet/>
      <dgm:spPr/>
      <dgm:t>
        <a:bodyPr/>
        <a:lstStyle/>
        <a:p>
          <a:endParaRPr lang="en-US" sz="2000" b="1">
            <a:solidFill>
              <a:schemeClr val="accent2">
                <a:lumMod val="75000"/>
              </a:schemeClr>
            </a:solidFill>
          </a:endParaRPr>
        </a:p>
      </dgm:t>
    </dgm:pt>
    <dgm:pt modelId="{BE3BE768-EBD1-44D2-9209-D9111D8EF88C}" type="sibTrans" cxnId="{74AE2110-F500-41D7-B5E1-B1144FA71C60}">
      <dgm:prSet/>
      <dgm:spPr/>
      <dgm:t>
        <a:bodyPr/>
        <a:lstStyle/>
        <a:p>
          <a:endParaRPr lang="en-US" sz="2000" b="1">
            <a:solidFill>
              <a:schemeClr val="accent2">
                <a:lumMod val="75000"/>
              </a:schemeClr>
            </a:solidFill>
          </a:endParaRPr>
        </a:p>
      </dgm:t>
    </dgm:pt>
    <dgm:pt modelId="{B668C898-56AB-4C56-BACC-4272BCD7D6E9}">
      <dgm:prSet phldrT="[Text]" custT="1"/>
      <dgm:spPr>
        <a:solidFill>
          <a:srgbClr val="E0EBF6"/>
        </a:solidFill>
      </dgm:spPr>
      <dgm:t>
        <a:bodyPr rIns="288000"/>
        <a:lstStyle/>
        <a:p>
          <a:r>
            <a:rPr lang="en-US" sz="1200" b="1" dirty="0">
              <a:solidFill>
                <a:srgbClr val="167CC5"/>
              </a:solidFill>
              <a:latin typeface="Arial"/>
              <a:cs typeface="Arial"/>
            </a:rPr>
            <a:t>Explore models</a:t>
          </a:r>
          <a:endParaRPr lang="en-US" sz="1200" b="1" dirty="0">
            <a:solidFill>
              <a:srgbClr val="167CC5"/>
            </a:solidFill>
          </a:endParaRPr>
        </a:p>
      </dgm:t>
    </dgm:pt>
    <dgm:pt modelId="{3296C895-3846-4033-9048-0017E4D3016F}" type="parTrans" cxnId="{EC1D8E1D-11A5-4206-AA64-BDD09AEB9140}">
      <dgm:prSet/>
      <dgm:spPr/>
      <dgm:t>
        <a:bodyPr/>
        <a:lstStyle/>
        <a:p>
          <a:endParaRPr lang="en-US" sz="2000" b="1">
            <a:solidFill>
              <a:schemeClr val="accent2">
                <a:lumMod val="75000"/>
              </a:schemeClr>
            </a:solidFill>
          </a:endParaRPr>
        </a:p>
      </dgm:t>
    </dgm:pt>
    <dgm:pt modelId="{EE9C995C-0C4D-44BA-A9B5-2DED4B3C34B1}" type="sibTrans" cxnId="{EC1D8E1D-11A5-4206-AA64-BDD09AEB9140}">
      <dgm:prSet/>
      <dgm:spPr/>
      <dgm:t>
        <a:bodyPr/>
        <a:lstStyle/>
        <a:p>
          <a:endParaRPr lang="en-US" sz="2000" b="1">
            <a:solidFill>
              <a:schemeClr val="accent2">
                <a:lumMod val="75000"/>
              </a:schemeClr>
            </a:solidFill>
          </a:endParaRPr>
        </a:p>
      </dgm:t>
    </dgm:pt>
    <dgm:pt modelId="{EB334E02-9197-421E-9E26-6E21A6E3C58E}" type="pres">
      <dgm:prSet presAssocID="{E5BBA0FC-6F5A-4101-82A8-F0A5D244CCFB}" presName="Name0" presStyleCnt="0">
        <dgm:presLayoutVars>
          <dgm:dir/>
          <dgm:resizeHandles val="exact"/>
        </dgm:presLayoutVars>
      </dgm:prSet>
      <dgm:spPr/>
    </dgm:pt>
    <dgm:pt modelId="{97A163D2-DEA0-4FAB-B68D-897628B83083}" type="pres">
      <dgm:prSet presAssocID="{849D5A5D-289C-4E33-AEB6-46F313003900}" presName="parTxOnly" presStyleLbl="node1" presStyleIdx="0" presStyleCnt="6">
        <dgm:presLayoutVars>
          <dgm:bulletEnabled val="1"/>
        </dgm:presLayoutVars>
      </dgm:prSet>
      <dgm:spPr/>
    </dgm:pt>
    <dgm:pt modelId="{B9B69959-40AD-46A4-8298-BF5EE062984B}" type="pres">
      <dgm:prSet presAssocID="{19B32D8F-4D06-4C93-AC84-8F6FD5D9E77D}" presName="parSpace" presStyleCnt="0"/>
      <dgm:spPr/>
    </dgm:pt>
    <dgm:pt modelId="{ADFD2557-8C63-4654-8532-5AE1EB725512}" type="pres">
      <dgm:prSet presAssocID="{A0537C23-8DBE-4A68-AA5B-2ADD173DD1B6}" presName="parTxOnly" presStyleLbl="node1" presStyleIdx="1" presStyleCnt="6">
        <dgm:presLayoutVars>
          <dgm:bulletEnabled val="1"/>
        </dgm:presLayoutVars>
      </dgm:prSet>
      <dgm:spPr/>
    </dgm:pt>
    <dgm:pt modelId="{2AB645D5-D16C-4A2D-A3FB-D57FA0E694A8}" type="pres">
      <dgm:prSet presAssocID="{29A11D10-8269-40D6-839B-592C0BB28F8A}" presName="parSpace" presStyleCnt="0"/>
      <dgm:spPr/>
    </dgm:pt>
    <dgm:pt modelId="{27062987-4578-47AB-A8A5-87559C888790}" type="pres">
      <dgm:prSet presAssocID="{C4E022F1-1A75-4730-90EC-34307B158E0E}" presName="parTxOnly" presStyleLbl="node1" presStyleIdx="2" presStyleCnt="6">
        <dgm:presLayoutVars>
          <dgm:bulletEnabled val="1"/>
        </dgm:presLayoutVars>
      </dgm:prSet>
      <dgm:spPr/>
    </dgm:pt>
    <dgm:pt modelId="{8B87251C-AD56-499B-A512-87C858790147}" type="pres">
      <dgm:prSet presAssocID="{1ABB87CC-C642-48BC-AA40-567CFEED83A1}" presName="parSpace" presStyleCnt="0"/>
      <dgm:spPr/>
    </dgm:pt>
    <dgm:pt modelId="{F2FADCD6-0372-4649-BB96-E73EFDB43A7B}" type="pres">
      <dgm:prSet presAssocID="{B2015762-901E-4916-A57B-3E8F14F7133B}" presName="parTxOnly" presStyleLbl="node1" presStyleIdx="3" presStyleCnt="6">
        <dgm:presLayoutVars>
          <dgm:bulletEnabled val="1"/>
        </dgm:presLayoutVars>
      </dgm:prSet>
      <dgm:spPr/>
    </dgm:pt>
    <dgm:pt modelId="{B4E2756C-8500-45ED-8FE2-160BBE1F2B5A}" type="pres">
      <dgm:prSet presAssocID="{BE3BE768-EBD1-44D2-9209-D9111D8EF88C}" presName="parSpace" presStyleCnt="0"/>
      <dgm:spPr/>
    </dgm:pt>
    <dgm:pt modelId="{CC5BD291-B3C2-4A0D-99F2-B3CE13D495A4}" type="pres">
      <dgm:prSet presAssocID="{B668C898-56AB-4C56-BACC-4272BCD7D6E9}" presName="parTxOnly" presStyleLbl="node1" presStyleIdx="4" presStyleCnt="6">
        <dgm:presLayoutVars>
          <dgm:bulletEnabled val="1"/>
        </dgm:presLayoutVars>
      </dgm:prSet>
      <dgm:spPr/>
    </dgm:pt>
    <dgm:pt modelId="{ECB28DCC-B0DC-43D1-817A-C02E48769BBB}" type="pres">
      <dgm:prSet presAssocID="{EE9C995C-0C4D-44BA-A9B5-2DED4B3C34B1}" presName="parSpace" presStyleCnt="0"/>
      <dgm:spPr/>
    </dgm:pt>
    <dgm:pt modelId="{8E76960D-8D86-40E0-B886-164928971146}" type="pres">
      <dgm:prSet presAssocID="{31B56D8D-8556-4CD5-8A96-B47502D2E250}" presName="parTxOnly" presStyleLbl="node1" presStyleIdx="5" presStyleCnt="6">
        <dgm:presLayoutVars>
          <dgm:bulletEnabled val="1"/>
        </dgm:presLayoutVars>
      </dgm:prSet>
      <dgm:spPr/>
    </dgm:pt>
  </dgm:ptLst>
  <dgm:cxnLst>
    <dgm:cxn modelId="{74AE2110-F500-41D7-B5E1-B1144FA71C60}" srcId="{E5BBA0FC-6F5A-4101-82A8-F0A5D244CCFB}" destId="{B2015762-901E-4916-A57B-3E8F14F7133B}" srcOrd="3" destOrd="0" parTransId="{E6E5D0A4-51DE-442A-9B4C-E6DE46A344C6}" sibTransId="{BE3BE768-EBD1-44D2-9209-D9111D8EF88C}"/>
    <dgm:cxn modelId="{EC1D8E1D-11A5-4206-AA64-BDD09AEB9140}" srcId="{E5BBA0FC-6F5A-4101-82A8-F0A5D244CCFB}" destId="{B668C898-56AB-4C56-BACC-4272BCD7D6E9}" srcOrd="4" destOrd="0" parTransId="{3296C895-3846-4033-9048-0017E4D3016F}" sibTransId="{EE9C995C-0C4D-44BA-A9B5-2DED4B3C34B1}"/>
    <dgm:cxn modelId="{261A5622-FB91-4628-A1D1-57D090EF2D8E}" type="presOf" srcId="{E5BBA0FC-6F5A-4101-82A8-F0A5D244CCFB}" destId="{EB334E02-9197-421E-9E26-6E21A6E3C58E}" srcOrd="0" destOrd="0" presId="urn:microsoft.com/office/officeart/2005/8/layout/hChevron3"/>
    <dgm:cxn modelId="{E4E0B065-8DB4-4971-ACBA-EFE92139FDB9}" srcId="{E5BBA0FC-6F5A-4101-82A8-F0A5D244CCFB}" destId="{C4E022F1-1A75-4730-90EC-34307B158E0E}" srcOrd="2" destOrd="0" parTransId="{23386718-DC79-4037-9E1D-1A1B13CE49E9}" sibTransId="{1ABB87CC-C642-48BC-AA40-567CFEED83A1}"/>
    <dgm:cxn modelId="{D378FE49-EAE8-4E62-867D-60E69EDAD440}" type="presOf" srcId="{C4E022F1-1A75-4730-90EC-34307B158E0E}" destId="{27062987-4578-47AB-A8A5-87559C888790}" srcOrd="0" destOrd="0" presId="urn:microsoft.com/office/officeart/2005/8/layout/hChevron3"/>
    <dgm:cxn modelId="{5D5A2B4D-2BD3-4C91-A250-5DE23E489034}" type="presOf" srcId="{B668C898-56AB-4C56-BACC-4272BCD7D6E9}" destId="{CC5BD291-B3C2-4A0D-99F2-B3CE13D495A4}" srcOrd="0" destOrd="0" presId="urn:microsoft.com/office/officeart/2005/8/layout/hChevron3"/>
    <dgm:cxn modelId="{CE9AF98C-3FA2-4B4E-ADCF-C0F6CAC10164}" srcId="{E5BBA0FC-6F5A-4101-82A8-F0A5D244CCFB}" destId="{31B56D8D-8556-4CD5-8A96-B47502D2E250}" srcOrd="5" destOrd="0" parTransId="{4530EAC4-83F7-40B0-988C-41F729EE7CF8}" sibTransId="{32B5E67F-8C16-453A-B668-E77006D7BCF0}"/>
    <dgm:cxn modelId="{E006C59C-5BF5-4FBB-9CA2-BF5B828C1D20}" type="presOf" srcId="{B2015762-901E-4916-A57B-3E8F14F7133B}" destId="{F2FADCD6-0372-4649-BB96-E73EFDB43A7B}" srcOrd="0" destOrd="0" presId="urn:microsoft.com/office/officeart/2005/8/layout/hChevron3"/>
    <dgm:cxn modelId="{35B426A7-1632-4CC7-968E-06AD38461DBD}" type="presOf" srcId="{31B56D8D-8556-4CD5-8A96-B47502D2E250}" destId="{8E76960D-8D86-40E0-B886-164928971146}" srcOrd="0" destOrd="0" presId="urn:microsoft.com/office/officeart/2005/8/layout/hChevron3"/>
    <dgm:cxn modelId="{CCBC15AF-640B-47BE-80B5-E5B2F7D88ADD}" type="presOf" srcId="{A0537C23-8DBE-4A68-AA5B-2ADD173DD1B6}" destId="{ADFD2557-8C63-4654-8532-5AE1EB725512}" srcOrd="0" destOrd="0" presId="urn:microsoft.com/office/officeart/2005/8/layout/hChevron3"/>
    <dgm:cxn modelId="{86CE24B4-C7C4-4297-9A47-24E835DC221C}" srcId="{E5BBA0FC-6F5A-4101-82A8-F0A5D244CCFB}" destId="{849D5A5D-289C-4E33-AEB6-46F313003900}" srcOrd="0" destOrd="0" parTransId="{01A1383E-315D-42E2-9C17-C4779E9EC4EB}" sibTransId="{19B32D8F-4D06-4C93-AC84-8F6FD5D9E77D}"/>
    <dgm:cxn modelId="{3D1CCBBC-4C28-433F-800E-B4A6AFE03361}" srcId="{E5BBA0FC-6F5A-4101-82A8-F0A5D244CCFB}" destId="{A0537C23-8DBE-4A68-AA5B-2ADD173DD1B6}" srcOrd="1" destOrd="0" parTransId="{52862F7B-8EC1-4BAC-8A84-C77F20BD66F9}" sibTransId="{29A11D10-8269-40D6-839B-592C0BB28F8A}"/>
    <dgm:cxn modelId="{E1B506EC-3CA7-4B70-8E0E-33EC2DFAAFB8}" type="presOf" srcId="{849D5A5D-289C-4E33-AEB6-46F313003900}" destId="{97A163D2-DEA0-4FAB-B68D-897628B83083}" srcOrd="0" destOrd="0" presId="urn:microsoft.com/office/officeart/2005/8/layout/hChevron3"/>
    <dgm:cxn modelId="{16FFFD35-CD8E-4E92-A29C-6894777B60C4}" type="presParOf" srcId="{EB334E02-9197-421E-9E26-6E21A6E3C58E}" destId="{97A163D2-DEA0-4FAB-B68D-897628B83083}" srcOrd="0" destOrd="0" presId="urn:microsoft.com/office/officeart/2005/8/layout/hChevron3"/>
    <dgm:cxn modelId="{9E036B53-C2FD-464C-8C67-7FFD240E7374}" type="presParOf" srcId="{EB334E02-9197-421E-9E26-6E21A6E3C58E}" destId="{B9B69959-40AD-46A4-8298-BF5EE062984B}" srcOrd="1" destOrd="0" presId="urn:microsoft.com/office/officeart/2005/8/layout/hChevron3"/>
    <dgm:cxn modelId="{C723EC25-2C2A-45EB-B3A6-A440A1E10FF3}" type="presParOf" srcId="{EB334E02-9197-421E-9E26-6E21A6E3C58E}" destId="{ADFD2557-8C63-4654-8532-5AE1EB725512}" srcOrd="2" destOrd="0" presId="urn:microsoft.com/office/officeart/2005/8/layout/hChevron3"/>
    <dgm:cxn modelId="{C106F0CD-73E0-4ACD-9B49-7BEA53C1BE95}" type="presParOf" srcId="{EB334E02-9197-421E-9E26-6E21A6E3C58E}" destId="{2AB645D5-D16C-4A2D-A3FB-D57FA0E694A8}" srcOrd="3" destOrd="0" presId="urn:microsoft.com/office/officeart/2005/8/layout/hChevron3"/>
    <dgm:cxn modelId="{22ED5FE4-44E0-4FF1-B854-DA7CC45F6D31}" type="presParOf" srcId="{EB334E02-9197-421E-9E26-6E21A6E3C58E}" destId="{27062987-4578-47AB-A8A5-87559C888790}" srcOrd="4" destOrd="0" presId="urn:microsoft.com/office/officeart/2005/8/layout/hChevron3"/>
    <dgm:cxn modelId="{84CF4CC0-E61B-4D51-AAEE-874E6463DE1D}" type="presParOf" srcId="{EB334E02-9197-421E-9E26-6E21A6E3C58E}" destId="{8B87251C-AD56-499B-A512-87C858790147}" srcOrd="5" destOrd="0" presId="urn:microsoft.com/office/officeart/2005/8/layout/hChevron3"/>
    <dgm:cxn modelId="{FEDD9051-B891-4CE8-A984-30BA9F2AA10B}" type="presParOf" srcId="{EB334E02-9197-421E-9E26-6E21A6E3C58E}" destId="{F2FADCD6-0372-4649-BB96-E73EFDB43A7B}" srcOrd="6" destOrd="0" presId="urn:microsoft.com/office/officeart/2005/8/layout/hChevron3"/>
    <dgm:cxn modelId="{072C625A-F2C1-4F8D-9A20-BE69D65703B4}" type="presParOf" srcId="{EB334E02-9197-421E-9E26-6E21A6E3C58E}" destId="{B4E2756C-8500-45ED-8FE2-160BBE1F2B5A}" srcOrd="7" destOrd="0" presId="urn:microsoft.com/office/officeart/2005/8/layout/hChevron3"/>
    <dgm:cxn modelId="{1A5751E2-F5B9-4A91-BB84-2229497ABAEC}" type="presParOf" srcId="{EB334E02-9197-421E-9E26-6E21A6E3C58E}" destId="{CC5BD291-B3C2-4A0D-99F2-B3CE13D495A4}" srcOrd="8" destOrd="0" presId="urn:microsoft.com/office/officeart/2005/8/layout/hChevron3"/>
    <dgm:cxn modelId="{7A9D239C-1884-4358-81BA-59FEB33F1B4A}" type="presParOf" srcId="{EB334E02-9197-421E-9E26-6E21A6E3C58E}" destId="{ECB28DCC-B0DC-43D1-817A-C02E48769BBB}" srcOrd="9" destOrd="0" presId="urn:microsoft.com/office/officeart/2005/8/layout/hChevron3"/>
    <dgm:cxn modelId="{E3388427-852D-46DC-A6C4-11FAFD23B198}" type="presParOf" srcId="{EB334E02-9197-421E-9E26-6E21A6E3C58E}" destId="{8E76960D-8D86-40E0-B886-164928971146}" srcOrd="10" destOrd="0" presId="urn:microsoft.com/office/officeart/2005/8/layout/hChevron3"/>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A163D2-DEA0-4FAB-B68D-897628B83083}">
      <dsp:nvSpPr>
        <dsp:cNvPr id="0" name=""/>
        <dsp:cNvSpPr/>
      </dsp:nvSpPr>
      <dsp:spPr>
        <a:xfrm>
          <a:off x="1488" y="0"/>
          <a:ext cx="2437804" cy="372790"/>
        </a:xfrm>
        <a:prstGeom prst="homePlate">
          <a:avLst/>
        </a:prstGeom>
        <a:solidFill>
          <a:schemeClr val="accent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32004" rIns="324000" bIns="32004" numCol="1" spcCol="1270" anchor="ctr" anchorCtr="0">
          <a:noAutofit/>
        </a:bodyPr>
        <a:lstStyle/>
        <a:p>
          <a:pPr marL="0" lvl="0" indent="0" algn="ctr" defTabSz="533400">
            <a:lnSpc>
              <a:spcPct val="90000"/>
            </a:lnSpc>
            <a:spcBef>
              <a:spcPct val="0"/>
            </a:spcBef>
            <a:spcAft>
              <a:spcPct val="35000"/>
            </a:spcAft>
            <a:buNone/>
          </a:pPr>
          <a:r>
            <a:rPr lang="en-US" sz="1200" b="1" kern="1200" dirty="0">
              <a:solidFill>
                <a:schemeClr val="bg1"/>
              </a:solidFill>
            </a:rPr>
            <a:t>Frame the problem</a:t>
          </a:r>
        </a:p>
      </dsp:txBody>
      <dsp:txXfrm>
        <a:off x="1488" y="0"/>
        <a:ext cx="2344607" cy="372790"/>
      </dsp:txXfrm>
    </dsp:sp>
    <dsp:sp modelId="{ADFD2557-8C63-4654-8532-5AE1EB725512}">
      <dsp:nvSpPr>
        <dsp:cNvPr id="0" name=""/>
        <dsp:cNvSpPr/>
      </dsp:nvSpPr>
      <dsp:spPr>
        <a:xfrm>
          <a:off x="1951732" y="0"/>
          <a:ext cx="2437804" cy="372790"/>
        </a:xfrm>
        <a:prstGeom prst="chevron">
          <a:avLst/>
        </a:prstGeom>
        <a:solidFill>
          <a:schemeClr val="accent2">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32004" rIns="252000" bIns="32004" numCol="1" spcCol="1270" anchor="ctr" anchorCtr="0">
          <a:noAutofit/>
        </a:bodyPr>
        <a:lstStyle/>
        <a:p>
          <a:pPr marL="0" lvl="0" indent="0" algn="ctr" defTabSz="533400">
            <a:lnSpc>
              <a:spcPct val="90000"/>
            </a:lnSpc>
            <a:spcBef>
              <a:spcPct val="0"/>
            </a:spcBef>
            <a:spcAft>
              <a:spcPct val="35000"/>
            </a:spcAft>
            <a:buNone/>
          </a:pPr>
          <a:r>
            <a:rPr lang="en-US" sz="1200" b="1" kern="1200" dirty="0">
              <a:solidFill>
                <a:srgbClr val="0070C0"/>
              </a:solidFill>
              <a:latin typeface="Arial"/>
              <a:cs typeface="Arial"/>
            </a:rPr>
            <a:t>Get the data</a:t>
          </a:r>
          <a:endParaRPr lang="en-US" sz="1200" b="1" kern="1200" dirty="0">
            <a:solidFill>
              <a:schemeClr val="accent2">
                <a:lumMod val="75000"/>
              </a:schemeClr>
            </a:solidFill>
          </a:endParaRPr>
        </a:p>
      </dsp:txBody>
      <dsp:txXfrm>
        <a:off x="2138127" y="0"/>
        <a:ext cx="2065014" cy="372790"/>
      </dsp:txXfrm>
    </dsp:sp>
    <dsp:sp modelId="{27062987-4578-47AB-A8A5-87559C888790}">
      <dsp:nvSpPr>
        <dsp:cNvPr id="0" name=""/>
        <dsp:cNvSpPr/>
      </dsp:nvSpPr>
      <dsp:spPr>
        <a:xfrm>
          <a:off x="3901975" y="0"/>
          <a:ext cx="2437804" cy="372790"/>
        </a:xfrm>
        <a:prstGeom prst="chevron">
          <a:avLst/>
        </a:prstGeom>
        <a:solidFill>
          <a:schemeClr val="accent2">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32004" rIns="216000" bIns="32004" numCol="1" spcCol="1270" anchor="ctr" anchorCtr="0">
          <a:noAutofit/>
        </a:bodyPr>
        <a:lstStyle/>
        <a:p>
          <a:pPr marL="0" lvl="0" indent="0" algn="ctr" defTabSz="533400">
            <a:lnSpc>
              <a:spcPct val="90000"/>
            </a:lnSpc>
            <a:spcBef>
              <a:spcPct val="0"/>
            </a:spcBef>
            <a:spcAft>
              <a:spcPct val="35000"/>
            </a:spcAft>
            <a:buNone/>
          </a:pPr>
          <a:r>
            <a:rPr lang="en-US" sz="1200" b="1" kern="1200" dirty="0">
              <a:solidFill>
                <a:srgbClr val="0070C0"/>
              </a:solidFill>
              <a:latin typeface="Arial"/>
              <a:cs typeface="Arial"/>
            </a:rPr>
            <a:t>Explore the data</a:t>
          </a:r>
          <a:endParaRPr lang="en-US" sz="1200" b="1" kern="1200" dirty="0">
            <a:solidFill>
              <a:schemeClr val="accent2">
                <a:lumMod val="75000"/>
              </a:schemeClr>
            </a:solidFill>
          </a:endParaRPr>
        </a:p>
      </dsp:txBody>
      <dsp:txXfrm>
        <a:off x="4088370" y="0"/>
        <a:ext cx="2065014" cy="372790"/>
      </dsp:txXfrm>
    </dsp:sp>
    <dsp:sp modelId="{F2FADCD6-0372-4649-BB96-E73EFDB43A7B}">
      <dsp:nvSpPr>
        <dsp:cNvPr id="0" name=""/>
        <dsp:cNvSpPr/>
      </dsp:nvSpPr>
      <dsp:spPr>
        <a:xfrm>
          <a:off x="5852219" y="0"/>
          <a:ext cx="2437804" cy="372790"/>
        </a:xfrm>
        <a:prstGeom prst="chevron">
          <a:avLst/>
        </a:prstGeom>
        <a:solidFill>
          <a:schemeClr val="accent2">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32004" rIns="288000" bIns="32004" numCol="1" spcCol="1270" anchor="ctr" anchorCtr="0">
          <a:noAutofit/>
        </a:bodyPr>
        <a:lstStyle/>
        <a:p>
          <a:pPr marL="0" lvl="0" indent="0" algn="ctr" defTabSz="533400">
            <a:lnSpc>
              <a:spcPct val="90000"/>
            </a:lnSpc>
            <a:spcBef>
              <a:spcPct val="0"/>
            </a:spcBef>
            <a:spcAft>
              <a:spcPct val="35000"/>
            </a:spcAft>
            <a:buNone/>
          </a:pPr>
          <a:r>
            <a:rPr lang="en-US" sz="1200" b="1" kern="1200" dirty="0">
              <a:solidFill>
                <a:srgbClr val="0070C0"/>
              </a:solidFill>
              <a:latin typeface="Arial"/>
              <a:cs typeface="Arial"/>
            </a:rPr>
            <a:t>Prepare the data</a:t>
          </a:r>
          <a:endParaRPr lang="en-US" sz="1200" b="1" kern="1200" dirty="0">
            <a:solidFill>
              <a:schemeClr val="accent2">
                <a:lumMod val="75000"/>
              </a:schemeClr>
            </a:solidFill>
          </a:endParaRPr>
        </a:p>
      </dsp:txBody>
      <dsp:txXfrm>
        <a:off x="6038614" y="0"/>
        <a:ext cx="2065014" cy="372790"/>
      </dsp:txXfrm>
    </dsp:sp>
    <dsp:sp modelId="{CC5BD291-B3C2-4A0D-99F2-B3CE13D495A4}">
      <dsp:nvSpPr>
        <dsp:cNvPr id="0" name=""/>
        <dsp:cNvSpPr/>
      </dsp:nvSpPr>
      <dsp:spPr>
        <a:xfrm>
          <a:off x="7802463" y="0"/>
          <a:ext cx="2437804" cy="372790"/>
        </a:xfrm>
        <a:prstGeom prst="chevron">
          <a:avLst/>
        </a:prstGeom>
        <a:solidFill>
          <a:schemeClr val="accent2">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32004" rIns="288000" bIns="32004" numCol="1" spcCol="1270" anchor="ctr" anchorCtr="0">
          <a:noAutofit/>
        </a:bodyPr>
        <a:lstStyle/>
        <a:p>
          <a:pPr marL="0" lvl="0" indent="0" algn="ctr" defTabSz="533400">
            <a:lnSpc>
              <a:spcPct val="90000"/>
            </a:lnSpc>
            <a:spcBef>
              <a:spcPct val="0"/>
            </a:spcBef>
            <a:spcAft>
              <a:spcPct val="35000"/>
            </a:spcAft>
            <a:buNone/>
          </a:pPr>
          <a:r>
            <a:rPr lang="en-US" sz="1200" b="1" kern="1200" dirty="0">
              <a:solidFill>
                <a:srgbClr val="0070C0"/>
              </a:solidFill>
              <a:latin typeface="Arial"/>
              <a:cs typeface="Arial"/>
            </a:rPr>
            <a:t>Explore models</a:t>
          </a:r>
          <a:endParaRPr lang="en-US" sz="1200" b="1" kern="1200" dirty="0">
            <a:solidFill>
              <a:schemeClr val="accent2">
                <a:lumMod val="75000"/>
              </a:schemeClr>
            </a:solidFill>
          </a:endParaRPr>
        </a:p>
      </dsp:txBody>
      <dsp:txXfrm>
        <a:off x="7988858" y="0"/>
        <a:ext cx="2065014" cy="372790"/>
      </dsp:txXfrm>
    </dsp:sp>
    <dsp:sp modelId="{8E76960D-8D86-40E0-B886-164928971146}">
      <dsp:nvSpPr>
        <dsp:cNvPr id="0" name=""/>
        <dsp:cNvSpPr/>
      </dsp:nvSpPr>
      <dsp:spPr>
        <a:xfrm>
          <a:off x="9752707" y="0"/>
          <a:ext cx="2437804" cy="372790"/>
        </a:xfrm>
        <a:prstGeom prst="chevron">
          <a:avLst/>
        </a:prstGeom>
        <a:solidFill>
          <a:schemeClr val="accent2">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32004" rIns="16002" bIns="32004" numCol="1" spcCol="1270" anchor="ctr" anchorCtr="0">
          <a:noAutofit/>
        </a:bodyPr>
        <a:lstStyle/>
        <a:p>
          <a:pPr marL="0" lvl="0" indent="0" algn="ctr" defTabSz="533400">
            <a:lnSpc>
              <a:spcPct val="90000"/>
            </a:lnSpc>
            <a:spcBef>
              <a:spcPct val="0"/>
            </a:spcBef>
            <a:spcAft>
              <a:spcPct val="35000"/>
            </a:spcAft>
            <a:buNone/>
          </a:pPr>
          <a:r>
            <a:rPr lang="en-US" sz="1200" b="1" kern="1200" dirty="0">
              <a:solidFill>
                <a:schemeClr val="accent2">
                  <a:lumMod val="75000"/>
                </a:schemeClr>
              </a:solidFill>
            </a:rPr>
            <a:t>Conclusion</a:t>
          </a:r>
        </a:p>
      </dsp:txBody>
      <dsp:txXfrm>
        <a:off x="9939102" y="0"/>
        <a:ext cx="2065014" cy="37279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A163D2-DEA0-4FAB-B68D-897628B83083}">
      <dsp:nvSpPr>
        <dsp:cNvPr id="0" name=""/>
        <dsp:cNvSpPr/>
      </dsp:nvSpPr>
      <dsp:spPr>
        <a:xfrm>
          <a:off x="1488" y="0"/>
          <a:ext cx="2437804" cy="372790"/>
        </a:xfrm>
        <a:prstGeom prst="homePlate">
          <a:avLst/>
        </a:prstGeom>
        <a:solidFill>
          <a:srgbClr val="E0EBF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32004" rIns="324000" bIns="32004" numCol="1" spcCol="1270" anchor="ctr" anchorCtr="0">
          <a:noAutofit/>
        </a:bodyPr>
        <a:lstStyle/>
        <a:p>
          <a:pPr marL="0" lvl="0" indent="0" algn="ctr" defTabSz="533400">
            <a:lnSpc>
              <a:spcPct val="90000"/>
            </a:lnSpc>
            <a:spcBef>
              <a:spcPct val="0"/>
            </a:spcBef>
            <a:spcAft>
              <a:spcPct val="35000"/>
            </a:spcAft>
            <a:buNone/>
          </a:pPr>
          <a:r>
            <a:rPr lang="en-US" sz="1200" b="1" kern="1200" dirty="0">
              <a:solidFill>
                <a:srgbClr val="0070C0"/>
              </a:solidFill>
              <a:latin typeface="Arial"/>
              <a:ea typeface="+mn-ea"/>
              <a:cs typeface="Arial"/>
            </a:rPr>
            <a:t>Frame the problem</a:t>
          </a:r>
        </a:p>
      </dsp:txBody>
      <dsp:txXfrm>
        <a:off x="1488" y="0"/>
        <a:ext cx="2344607" cy="372790"/>
      </dsp:txXfrm>
    </dsp:sp>
    <dsp:sp modelId="{ADFD2557-8C63-4654-8532-5AE1EB725512}">
      <dsp:nvSpPr>
        <dsp:cNvPr id="0" name=""/>
        <dsp:cNvSpPr/>
      </dsp:nvSpPr>
      <dsp:spPr>
        <a:xfrm>
          <a:off x="1951732" y="0"/>
          <a:ext cx="2437804" cy="372790"/>
        </a:xfrm>
        <a:prstGeom prst="chevron">
          <a:avLst/>
        </a:prstGeom>
        <a:solidFill>
          <a:srgbClr val="3477B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32004" rIns="252000" bIns="32004" numCol="1" spcCol="1270" anchor="ctr" anchorCtr="0">
          <a:noAutofit/>
        </a:bodyPr>
        <a:lstStyle/>
        <a:p>
          <a:pPr marL="0" lvl="0" indent="0" algn="ctr" defTabSz="533400">
            <a:lnSpc>
              <a:spcPct val="90000"/>
            </a:lnSpc>
            <a:spcBef>
              <a:spcPct val="0"/>
            </a:spcBef>
            <a:spcAft>
              <a:spcPct val="35000"/>
            </a:spcAft>
            <a:buNone/>
          </a:pPr>
          <a:r>
            <a:rPr lang="en-US" sz="1200" b="1" kern="1200" dirty="0">
              <a:solidFill>
                <a:schemeClr val="bg1"/>
              </a:solidFill>
              <a:latin typeface="Arial"/>
              <a:cs typeface="Arial"/>
            </a:rPr>
            <a:t>Get the data</a:t>
          </a:r>
          <a:endParaRPr lang="en-US" sz="1200" b="1" kern="1200" dirty="0">
            <a:solidFill>
              <a:schemeClr val="bg1"/>
            </a:solidFill>
          </a:endParaRPr>
        </a:p>
      </dsp:txBody>
      <dsp:txXfrm>
        <a:off x="2138127" y="0"/>
        <a:ext cx="2065014" cy="372790"/>
      </dsp:txXfrm>
    </dsp:sp>
    <dsp:sp modelId="{27062987-4578-47AB-A8A5-87559C888790}">
      <dsp:nvSpPr>
        <dsp:cNvPr id="0" name=""/>
        <dsp:cNvSpPr/>
      </dsp:nvSpPr>
      <dsp:spPr>
        <a:xfrm>
          <a:off x="3901975" y="0"/>
          <a:ext cx="2437804" cy="372790"/>
        </a:xfrm>
        <a:prstGeom prst="chevron">
          <a:avLst/>
        </a:prstGeom>
        <a:solidFill>
          <a:schemeClr val="accent2">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32004" rIns="216000" bIns="32004" numCol="1" spcCol="1270" anchor="ctr" anchorCtr="0">
          <a:noAutofit/>
        </a:bodyPr>
        <a:lstStyle/>
        <a:p>
          <a:pPr marL="0" lvl="0" indent="0" algn="ctr" defTabSz="533400">
            <a:lnSpc>
              <a:spcPct val="90000"/>
            </a:lnSpc>
            <a:spcBef>
              <a:spcPct val="0"/>
            </a:spcBef>
            <a:spcAft>
              <a:spcPct val="35000"/>
            </a:spcAft>
            <a:buNone/>
          </a:pPr>
          <a:r>
            <a:rPr lang="en-US" sz="1200" b="1" kern="1200" dirty="0">
              <a:solidFill>
                <a:srgbClr val="0070C0"/>
              </a:solidFill>
              <a:latin typeface="Arial"/>
              <a:cs typeface="Arial"/>
            </a:rPr>
            <a:t>Explore the data</a:t>
          </a:r>
          <a:endParaRPr lang="en-US" sz="1200" b="1" kern="1200" dirty="0">
            <a:solidFill>
              <a:schemeClr val="accent2">
                <a:lumMod val="75000"/>
              </a:schemeClr>
            </a:solidFill>
          </a:endParaRPr>
        </a:p>
      </dsp:txBody>
      <dsp:txXfrm>
        <a:off x="4088370" y="0"/>
        <a:ext cx="2065014" cy="372790"/>
      </dsp:txXfrm>
    </dsp:sp>
    <dsp:sp modelId="{F2FADCD6-0372-4649-BB96-E73EFDB43A7B}">
      <dsp:nvSpPr>
        <dsp:cNvPr id="0" name=""/>
        <dsp:cNvSpPr/>
      </dsp:nvSpPr>
      <dsp:spPr>
        <a:xfrm>
          <a:off x="5852219" y="0"/>
          <a:ext cx="2437804" cy="372790"/>
        </a:xfrm>
        <a:prstGeom prst="chevron">
          <a:avLst/>
        </a:prstGeom>
        <a:solidFill>
          <a:schemeClr val="accent2">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32004" rIns="288000" bIns="32004" numCol="1" spcCol="1270" anchor="ctr" anchorCtr="0">
          <a:noAutofit/>
        </a:bodyPr>
        <a:lstStyle/>
        <a:p>
          <a:pPr marL="0" lvl="0" indent="0" algn="ctr" defTabSz="533400">
            <a:lnSpc>
              <a:spcPct val="90000"/>
            </a:lnSpc>
            <a:spcBef>
              <a:spcPct val="0"/>
            </a:spcBef>
            <a:spcAft>
              <a:spcPct val="35000"/>
            </a:spcAft>
            <a:buNone/>
          </a:pPr>
          <a:r>
            <a:rPr lang="en-US" sz="1200" b="1" kern="1200" dirty="0">
              <a:solidFill>
                <a:srgbClr val="0070C0"/>
              </a:solidFill>
              <a:latin typeface="Arial"/>
              <a:cs typeface="Arial"/>
            </a:rPr>
            <a:t>Prepare the data</a:t>
          </a:r>
          <a:endParaRPr lang="en-US" sz="1200" b="1" kern="1200" dirty="0">
            <a:solidFill>
              <a:schemeClr val="accent2">
                <a:lumMod val="75000"/>
              </a:schemeClr>
            </a:solidFill>
          </a:endParaRPr>
        </a:p>
      </dsp:txBody>
      <dsp:txXfrm>
        <a:off x="6038614" y="0"/>
        <a:ext cx="2065014" cy="372790"/>
      </dsp:txXfrm>
    </dsp:sp>
    <dsp:sp modelId="{CC5BD291-B3C2-4A0D-99F2-B3CE13D495A4}">
      <dsp:nvSpPr>
        <dsp:cNvPr id="0" name=""/>
        <dsp:cNvSpPr/>
      </dsp:nvSpPr>
      <dsp:spPr>
        <a:xfrm>
          <a:off x="7802463" y="0"/>
          <a:ext cx="2437804" cy="372790"/>
        </a:xfrm>
        <a:prstGeom prst="chevron">
          <a:avLst/>
        </a:prstGeom>
        <a:solidFill>
          <a:schemeClr val="accent2">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32004" rIns="288000" bIns="32004" numCol="1" spcCol="1270" anchor="ctr" anchorCtr="0">
          <a:noAutofit/>
        </a:bodyPr>
        <a:lstStyle/>
        <a:p>
          <a:pPr marL="0" lvl="0" indent="0" algn="ctr" defTabSz="533400">
            <a:lnSpc>
              <a:spcPct val="90000"/>
            </a:lnSpc>
            <a:spcBef>
              <a:spcPct val="0"/>
            </a:spcBef>
            <a:spcAft>
              <a:spcPct val="35000"/>
            </a:spcAft>
            <a:buNone/>
          </a:pPr>
          <a:r>
            <a:rPr lang="en-US" sz="1200" b="1" kern="1200" dirty="0">
              <a:solidFill>
                <a:srgbClr val="0070C0"/>
              </a:solidFill>
              <a:latin typeface="Arial"/>
              <a:cs typeface="Arial"/>
            </a:rPr>
            <a:t>Explore models</a:t>
          </a:r>
          <a:endParaRPr lang="en-US" sz="1200" b="1" kern="1200" dirty="0">
            <a:solidFill>
              <a:schemeClr val="accent2">
                <a:lumMod val="75000"/>
              </a:schemeClr>
            </a:solidFill>
          </a:endParaRPr>
        </a:p>
      </dsp:txBody>
      <dsp:txXfrm>
        <a:off x="7988858" y="0"/>
        <a:ext cx="2065014" cy="372790"/>
      </dsp:txXfrm>
    </dsp:sp>
    <dsp:sp modelId="{8E76960D-8D86-40E0-B886-164928971146}">
      <dsp:nvSpPr>
        <dsp:cNvPr id="0" name=""/>
        <dsp:cNvSpPr/>
      </dsp:nvSpPr>
      <dsp:spPr>
        <a:xfrm>
          <a:off x="9752707" y="0"/>
          <a:ext cx="2437804" cy="372790"/>
        </a:xfrm>
        <a:prstGeom prst="chevron">
          <a:avLst/>
        </a:prstGeom>
        <a:solidFill>
          <a:schemeClr val="accent2">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32004" rIns="16002" bIns="32004" numCol="1" spcCol="1270" anchor="ctr" anchorCtr="0">
          <a:noAutofit/>
        </a:bodyPr>
        <a:lstStyle/>
        <a:p>
          <a:pPr marL="0" lvl="0" indent="0" algn="ctr" defTabSz="533400">
            <a:lnSpc>
              <a:spcPct val="90000"/>
            </a:lnSpc>
            <a:spcBef>
              <a:spcPct val="0"/>
            </a:spcBef>
            <a:spcAft>
              <a:spcPct val="35000"/>
            </a:spcAft>
            <a:buNone/>
          </a:pPr>
          <a:r>
            <a:rPr lang="en-US" sz="1200" b="1" kern="1200" dirty="0">
              <a:solidFill>
                <a:schemeClr val="accent2">
                  <a:lumMod val="75000"/>
                </a:schemeClr>
              </a:solidFill>
            </a:rPr>
            <a:t>Conclusion</a:t>
          </a:r>
        </a:p>
      </dsp:txBody>
      <dsp:txXfrm>
        <a:off x="9939102" y="0"/>
        <a:ext cx="2065014" cy="37279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A163D2-DEA0-4FAB-B68D-897628B83083}">
      <dsp:nvSpPr>
        <dsp:cNvPr id="0" name=""/>
        <dsp:cNvSpPr/>
      </dsp:nvSpPr>
      <dsp:spPr>
        <a:xfrm>
          <a:off x="1488" y="0"/>
          <a:ext cx="2437804" cy="372790"/>
        </a:xfrm>
        <a:prstGeom prst="homePlate">
          <a:avLst/>
        </a:prstGeom>
        <a:solidFill>
          <a:srgbClr val="E0EBF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32004" rIns="324000" bIns="32004" numCol="1" spcCol="1270" anchor="ctr" anchorCtr="0">
          <a:noAutofit/>
        </a:bodyPr>
        <a:lstStyle/>
        <a:p>
          <a:pPr marL="0" lvl="0" indent="0" algn="ctr" defTabSz="533400">
            <a:lnSpc>
              <a:spcPct val="90000"/>
            </a:lnSpc>
            <a:spcBef>
              <a:spcPct val="0"/>
            </a:spcBef>
            <a:spcAft>
              <a:spcPct val="35000"/>
            </a:spcAft>
            <a:buNone/>
          </a:pPr>
          <a:r>
            <a:rPr lang="en-US" sz="1200" b="1" kern="1200" dirty="0">
              <a:solidFill>
                <a:srgbClr val="0070C0"/>
              </a:solidFill>
              <a:latin typeface="Arial"/>
              <a:ea typeface="+mn-ea"/>
              <a:cs typeface="Arial"/>
            </a:rPr>
            <a:t>Frame the problem</a:t>
          </a:r>
        </a:p>
      </dsp:txBody>
      <dsp:txXfrm>
        <a:off x="1488" y="0"/>
        <a:ext cx="2344607" cy="372790"/>
      </dsp:txXfrm>
    </dsp:sp>
    <dsp:sp modelId="{ADFD2557-8C63-4654-8532-5AE1EB725512}">
      <dsp:nvSpPr>
        <dsp:cNvPr id="0" name=""/>
        <dsp:cNvSpPr/>
      </dsp:nvSpPr>
      <dsp:spPr>
        <a:xfrm>
          <a:off x="1951732" y="0"/>
          <a:ext cx="2437804" cy="372790"/>
        </a:xfrm>
        <a:prstGeom prst="chevron">
          <a:avLst/>
        </a:prstGeom>
        <a:solidFill>
          <a:srgbClr val="E0EBF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32004" rIns="252000" bIns="32004" numCol="1" spcCol="1270" anchor="ctr" anchorCtr="0">
          <a:noAutofit/>
        </a:bodyPr>
        <a:lstStyle/>
        <a:p>
          <a:pPr marL="0" lvl="0" indent="0" algn="ctr" defTabSz="533400">
            <a:lnSpc>
              <a:spcPct val="90000"/>
            </a:lnSpc>
            <a:spcBef>
              <a:spcPct val="0"/>
            </a:spcBef>
            <a:spcAft>
              <a:spcPct val="35000"/>
            </a:spcAft>
            <a:buNone/>
          </a:pPr>
          <a:r>
            <a:rPr lang="en-US" sz="1200" b="1" kern="1200" dirty="0">
              <a:solidFill>
                <a:srgbClr val="0070C0"/>
              </a:solidFill>
              <a:latin typeface="Arial"/>
              <a:cs typeface="Arial"/>
            </a:rPr>
            <a:t>Get the data</a:t>
          </a:r>
          <a:endParaRPr lang="en-US" sz="1200" b="1" kern="1200" dirty="0">
            <a:solidFill>
              <a:srgbClr val="0070C0"/>
            </a:solidFill>
          </a:endParaRPr>
        </a:p>
      </dsp:txBody>
      <dsp:txXfrm>
        <a:off x="2138127" y="0"/>
        <a:ext cx="2065014" cy="372790"/>
      </dsp:txXfrm>
    </dsp:sp>
    <dsp:sp modelId="{27062987-4578-47AB-A8A5-87559C888790}">
      <dsp:nvSpPr>
        <dsp:cNvPr id="0" name=""/>
        <dsp:cNvSpPr/>
      </dsp:nvSpPr>
      <dsp:spPr>
        <a:xfrm>
          <a:off x="3901975" y="0"/>
          <a:ext cx="2437804" cy="372790"/>
        </a:xfrm>
        <a:prstGeom prst="chevron">
          <a:avLst/>
        </a:prstGeom>
        <a:solidFill>
          <a:srgbClr val="3477B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32004" rIns="216000" bIns="32004" numCol="1" spcCol="1270" anchor="ctr" anchorCtr="0">
          <a:noAutofit/>
        </a:bodyPr>
        <a:lstStyle/>
        <a:p>
          <a:pPr marL="0" lvl="0" indent="0" algn="ctr" defTabSz="533400">
            <a:lnSpc>
              <a:spcPct val="90000"/>
            </a:lnSpc>
            <a:spcBef>
              <a:spcPct val="0"/>
            </a:spcBef>
            <a:spcAft>
              <a:spcPct val="35000"/>
            </a:spcAft>
            <a:buNone/>
          </a:pPr>
          <a:r>
            <a:rPr lang="en-US" sz="1200" b="1" kern="1200" dirty="0">
              <a:solidFill>
                <a:schemeClr val="bg1"/>
              </a:solidFill>
              <a:latin typeface="Arial"/>
              <a:cs typeface="Arial"/>
            </a:rPr>
            <a:t>Explore the data</a:t>
          </a:r>
          <a:endParaRPr lang="en-US" sz="1200" b="1" kern="1200" dirty="0">
            <a:solidFill>
              <a:schemeClr val="bg1"/>
            </a:solidFill>
          </a:endParaRPr>
        </a:p>
      </dsp:txBody>
      <dsp:txXfrm>
        <a:off x="4088370" y="0"/>
        <a:ext cx="2065014" cy="372790"/>
      </dsp:txXfrm>
    </dsp:sp>
    <dsp:sp modelId="{F2FADCD6-0372-4649-BB96-E73EFDB43A7B}">
      <dsp:nvSpPr>
        <dsp:cNvPr id="0" name=""/>
        <dsp:cNvSpPr/>
      </dsp:nvSpPr>
      <dsp:spPr>
        <a:xfrm>
          <a:off x="5852219" y="0"/>
          <a:ext cx="2437804" cy="372790"/>
        </a:xfrm>
        <a:prstGeom prst="chevron">
          <a:avLst/>
        </a:prstGeom>
        <a:solidFill>
          <a:schemeClr val="accent2">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32004" rIns="288000" bIns="32004" numCol="1" spcCol="1270" anchor="ctr" anchorCtr="0">
          <a:noAutofit/>
        </a:bodyPr>
        <a:lstStyle/>
        <a:p>
          <a:pPr marL="0" lvl="0" indent="0" algn="ctr" defTabSz="533400">
            <a:lnSpc>
              <a:spcPct val="90000"/>
            </a:lnSpc>
            <a:spcBef>
              <a:spcPct val="0"/>
            </a:spcBef>
            <a:spcAft>
              <a:spcPct val="35000"/>
            </a:spcAft>
            <a:buNone/>
          </a:pPr>
          <a:r>
            <a:rPr lang="en-US" sz="1200" b="1" kern="1200" dirty="0">
              <a:solidFill>
                <a:srgbClr val="0070C0"/>
              </a:solidFill>
              <a:latin typeface="Arial"/>
              <a:cs typeface="Arial"/>
            </a:rPr>
            <a:t>Prepare the data</a:t>
          </a:r>
          <a:endParaRPr lang="en-US" sz="1200" b="1" kern="1200" dirty="0">
            <a:solidFill>
              <a:schemeClr val="accent2">
                <a:lumMod val="75000"/>
              </a:schemeClr>
            </a:solidFill>
          </a:endParaRPr>
        </a:p>
      </dsp:txBody>
      <dsp:txXfrm>
        <a:off x="6038614" y="0"/>
        <a:ext cx="2065014" cy="372790"/>
      </dsp:txXfrm>
    </dsp:sp>
    <dsp:sp modelId="{CC5BD291-B3C2-4A0D-99F2-B3CE13D495A4}">
      <dsp:nvSpPr>
        <dsp:cNvPr id="0" name=""/>
        <dsp:cNvSpPr/>
      </dsp:nvSpPr>
      <dsp:spPr>
        <a:xfrm>
          <a:off x="7802463" y="0"/>
          <a:ext cx="2437804" cy="372790"/>
        </a:xfrm>
        <a:prstGeom prst="chevron">
          <a:avLst/>
        </a:prstGeom>
        <a:solidFill>
          <a:schemeClr val="accent2">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32004" rIns="288000" bIns="32004" numCol="1" spcCol="1270" anchor="ctr" anchorCtr="0">
          <a:noAutofit/>
        </a:bodyPr>
        <a:lstStyle/>
        <a:p>
          <a:pPr marL="0" lvl="0" indent="0" algn="ctr" defTabSz="533400">
            <a:lnSpc>
              <a:spcPct val="90000"/>
            </a:lnSpc>
            <a:spcBef>
              <a:spcPct val="0"/>
            </a:spcBef>
            <a:spcAft>
              <a:spcPct val="35000"/>
            </a:spcAft>
            <a:buNone/>
          </a:pPr>
          <a:r>
            <a:rPr lang="en-US" sz="1200" b="1" kern="1200" dirty="0">
              <a:solidFill>
                <a:srgbClr val="0070C0"/>
              </a:solidFill>
              <a:latin typeface="Arial"/>
              <a:cs typeface="Arial"/>
            </a:rPr>
            <a:t>Explore models</a:t>
          </a:r>
          <a:endParaRPr lang="en-US" sz="1200" b="1" kern="1200" dirty="0">
            <a:solidFill>
              <a:schemeClr val="accent2">
                <a:lumMod val="75000"/>
              </a:schemeClr>
            </a:solidFill>
          </a:endParaRPr>
        </a:p>
      </dsp:txBody>
      <dsp:txXfrm>
        <a:off x="7988858" y="0"/>
        <a:ext cx="2065014" cy="372790"/>
      </dsp:txXfrm>
    </dsp:sp>
    <dsp:sp modelId="{8E76960D-8D86-40E0-B886-164928971146}">
      <dsp:nvSpPr>
        <dsp:cNvPr id="0" name=""/>
        <dsp:cNvSpPr/>
      </dsp:nvSpPr>
      <dsp:spPr>
        <a:xfrm>
          <a:off x="9752707" y="0"/>
          <a:ext cx="2437804" cy="372790"/>
        </a:xfrm>
        <a:prstGeom prst="chevron">
          <a:avLst/>
        </a:prstGeom>
        <a:solidFill>
          <a:schemeClr val="accent2">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32004" rIns="16002" bIns="32004" numCol="1" spcCol="1270" anchor="ctr" anchorCtr="0">
          <a:noAutofit/>
        </a:bodyPr>
        <a:lstStyle/>
        <a:p>
          <a:pPr marL="0" lvl="0" indent="0" algn="ctr" defTabSz="533400">
            <a:lnSpc>
              <a:spcPct val="90000"/>
            </a:lnSpc>
            <a:spcBef>
              <a:spcPct val="0"/>
            </a:spcBef>
            <a:spcAft>
              <a:spcPct val="35000"/>
            </a:spcAft>
            <a:buNone/>
          </a:pPr>
          <a:r>
            <a:rPr lang="en-US" sz="1200" b="1" kern="1200" dirty="0">
              <a:solidFill>
                <a:schemeClr val="accent2">
                  <a:lumMod val="75000"/>
                </a:schemeClr>
              </a:solidFill>
            </a:rPr>
            <a:t>Conclusion</a:t>
          </a:r>
        </a:p>
      </dsp:txBody>
      <dsp:txXfrm>
        <a:off x="9939102" y="0"/>
        <a:ext cx="2065014" cy="37279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A163D2-DEA0-4FAB-B68D-897628B83083}">
      <dsp:nvSpPr>
        <dsp:cNvPr id="0" name=""/>
        <dsp:cNvSpPr/>
      </dsp:nvSpPr>
      <dsp:spPr>
        <a:xfrm>
          <a:off x="1488" y="0"/>
          <a:ext cx="2437804" cy="372790"/>
        </a:xfrm>
        <a:prstGeom prst="homePlate">
          <a:avLst/>
        </a:prstGeom>
        <a:solidFill>
          <a:srgbClr val="E0EBF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32004" rIns="324000" bIns="32004" numCol="1" spcCol="1270" anchor="ctr" anchorCtr="0">
          <a:noAutofit/>
        </a:bodyPr>
        <a:lstStyle/>
        <a:p>
          <a:pPr marL="0" lvl="0" indent="0" algn="ctr" defTabSz="533400">
            <a:lnSpc>
              <a:spcPct val="90000"/>
            </a:lnSpc>
            <a:spcBef>
              <a:spcPct val="0"/>
            </a:spcBef>
            <a:spcAft>
              <a:spcPct val="35000"/>
            </a:spcAft>
            <a:buNone/>
          </a:pPr>
          <a:r>
            <a:rPr lang="en-US" sz="1200" b="1" kern="1200" dirty="0">
              <a:solidFill>
                <a:srgbClr val="0070C0"/>
              </a:solidFill>
              <a:latin typeface="Arial"/>
              <a:ea typeface="+mn-ea"/>
              <a:cs typeface="Arial"/>
            </a:rPr>
            <a:t>Frame the problem</a:t>
          </a:r>
        </a:p>
      </dsp:txBody>
      <dsp:txXfrm>
        <a:off x="1488" y="0"/>
        <a:ext cx="2344607" cy="372790"/>
      </dsp:txXfrm>
    </dsp:sp>
    <dsp:sp modelId="{ADFD2557-8C63-4654-8532-5AE1EB725512}">
      <dsp:nvSpPr>
        <dsp:cNvPr id="0" name=""/>
        <dsp:cNvSpPr/>
      </dsp:nvSpPr>
      <dsp:spPr>
        <a:xfrm>
          <a:off x="1951732" y="0"/>
          <a:ext cx="2437804" cy="372790"/>
        </a:xfrm>
        <a:prstGeom prst="chevron">
          <a:avLst/>
        </a:prstGeom>
        <a:solidFill>
          <a:srgbClr val="E0EBF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32004" rIns="252000" bIns="32004" numCol="1" spcCol="1270" anchor="ctr" anchorCtr="0">
          <a:noAutofit/>
        </a:bodyPr>
        <a:lstStyle/>
        <a:p>
          <a:pPr marL="0" lvl="0" indent="0" algn="ctr" defTabSz="533400">
            <a:lnSpc>
              <a:spcPct val="90000"/>
            </a:lnSpc>
            <a:spcBef>
              <a:spcPct val="0"/>
            </a:spcBef>
            <a:spcAft>
              <a:spcPct val="35000"/>
            </a:spcAft>
            <a:buNone/>
          </a:pPr>
          <a:r>
            <a:rPr lang="en-US" sz="1200" b="1" kern="1200" dirty="0">
              <a:solidFill>
                <a:srgbClr val="0070C0"/>
              </a:solidFill>
              <a:latin typeface="Arial"/>
              <a:cs typeface="Arial"/>
            </a:rPr>
            <a:t>Get the data</a:t>
          </a:r>
          <a:endParaRPr lang="en-US" sz="1200" b="1" kern="1200" dirty="0">
            <a:solidFill>
              <a:srgbClr val="0070C0"/>
            </a:solidFill>
          </a:endParaRPr>
        </a:p>
      </dsp:txBody>
      <dsp:txXfrm>
        <a:off x="2138127" y="0"/>
        <a:ext cx="2065014" cy="372790"/>
      </dsp:txXfrm>
    </dsp:sp>
    <dsp:sp modelId="{27062987-4578-47AB-A8A5-87559C888790}">
      <dsp:nvSpPr>
        <dsp:cNvPr id="0" name=""/>
        <dsp:cNvSpPr/>
      </dsp:nvSpPr>
      <dsp:spPr>
        <a:xfrm>
          <a:off x="3901975" y="0"/>
          <a:ext cx="2437804" cy="372790"/>
        </a:xfrm>
        <a:prstGeom prst="chevron">
          <a:avLst/>
        </a:prstGeom>
        <a:solidFill>
          <a:srgbClr val="E0EBF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32004" rIns="216000" bIns="32004" numCol="1" spcCol="1270" anchor="ctr" anchorCtr="0">
          <a:noAutofit/>
        </a:bodyPr>
        <a:lstStyle/>
        <a:p>
          <a:pPr marL="0" lvl="0" indent="0" algn="ctr" defTabSz="533400">
            <a:lnSpc>
              <a:spcPct val="90000"/>
            </a:lnSpc>
            <a:spcBef>
              <a:spcPct val="0"/>
            </a:spcBef>
            <a:spcAft>
              <a:spcPct val="35000"/>
            </a:spcAft>
            <a:buNone/>
          </a:pPr>
          <a:r>
            <a:rPr lang="en-US" sz="1200" b="1" kern="1200" dirty="0">
              <a:solidFill>
                <a:srgbClr val="167CC5"/>
              </a:solidFill>
              <a:latin typeface="Arial"/>
              <a:cs typeface="Arial"/>
            </a:rPr>
            <a:t>Explore the data</a:t>
          </a:r>
          <a:endParaRPr lang="en-US" sz="1200" b="1" kern="1200" dirty="0">
            <a:solidFill>
              <a:srgbClr val="167CC5"/>
            </a:solidFill>
          </a:endParaRPr>
        </a:p>
      </dsp:txBody>
      <dsp:txXfrm>
        <a:off x="4088370" y="0"/>
        <a:ext cx="2065014" cy="372790"/>
      </dsp:txXfrm>
    </dsp:sp>
    <dsp:sp modelId="{F2FADCD6-0372-4649-BB96-E73EFDB43A7B}">
      <dsp:nvSpPr>
        <dsp:cNvPr id="0" name=""/>
        <dsp:cNvSpPr/>
      </dsp:nvSpPr>
      <dsp:spPr>
        <a:xfrm>
          <a:off x="5852219" y="0"/>
          <a:ext cx="2437804" cy="372790"/>
        </a:xfrm>
        <a:prstGeom prst="chevron">
          <a:avLst/>
        </a:prstGeom>
        <a:solidFill>
          <a:srgbClr val="3477B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32004" rIns="288000" bIns="32004" numCol="1" spcCol="1270" anchor="ctr" anchorCtr="0">
          <a:noAutofit/>
        </a:bodyPr>
        <a:lstStyle/>
        <a:p>
          <a:pPr marL="0" lvl="0" indent="0" algn="ctr" defTabSz="533400">
            <a:lnSpc>
              <a:spcPct val="90000"/>
            </a:lnSpc>
            <a:spcBef>
              <a:spcPct val="0"/>
            </a:spcBef>
            <a:spcAft>
              <a:spcPct val="35000"/>
            </a:spcAft>
            <a:buNone/>
          </a:pPr>
          <a:r>
            <a:rPr lang="en-US" sz="1200" b="1" kern="1200" dirty="0">
              <a:solidFill>
                <a:schemeClr val="bg1"/>
              </a:solidFill>
              <a:latin typeface="Arial"/>
              <a:cs typeface="Arial"/>
            </a:rPr>
            <a:t>Prepare the data</a:t>
          </a:r>
          <a:endParaRPr lang="en-US" sz="1200" b="1" kern="1200" dirty="0">
            <a:solidFill>
              <a:schemeClr val="bg1"/>
            </a:solidFill>
          </a:endParaRPr>
        </a:p>
      </dsp:txBody>
      <dsp:txXfrm>
        <a:off x="6038614" y="0"/>
        <a:ext cx="2065014" cy="372790"/>
      </dsp:txXfrm>
    </dsp:sp>
    <dsp:sp modelId="{CC5BD291-B3C2-4A0D-99F2-B3CE13D495A4}">
      <dsp:nvSpPr>
        <dsp:cNvPr id="0" name=""/>
        <dsp:cNvSpPr/>
      </dsp:nvSpPr>
      <dsp:spPr>
        <a:xfrm>
          <a:off x="7802463" y="0"/>
          <a:ext cx="2437804" cy="372790"/>
        </a:xfrm>
        <a:prstGeom prst="chevron">
          <a:avLst/>
        </a:prstGeom>
        <a:solidFill>
          <a:schemeClr val="accent2">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32004" rIns="288000" bIns="32004" numCol="1" spcCol="1270" anchor="ctr" anchorCtr="0">
          <a:noAutofit/>
        </a:bodyPr>
        <a:lstStyle/>
        <a:p>
          <a:pPr marL="0" lvl="0" indent="0" algn="ctr" defTabSz="533400">
            <a:lnSpc>
              <a:spcPct val="90000"/>
            </a:lnSpc>
            <a:spcBef>
              <a:spcPct val="0"/>
            </a:spcBef>
            <a:spcAft>
              <a:spcPct val="35000"/>
            </a:spcAft>
            <a:buNone/>
          </a:pPr>
          <a:r>
            <a:rPr lang="en-US" sz="1200" b="1" kern="1200" dirty="0">
              <a:solidFill>
                <a:srgbClr val="0070C0"/>
              </a:solidFill>
              <a:latin typeface="Arial"/>
              <a:cs typeface="Arial"/>
            </a:rPr>
            <a:t>Explore models</a:t>
          </a:r>
          <a:endParaRPr lang="en-US" sz="1200" b="1" kern="1200" dirty="0">
            <a:solidFill>
              <a:schemeClr val="accent2">
                <a:lumMod val="75000"/>
              </a:schemeClr>
            </a:solidFill>
          </a:endParaRPr>
        </a:p>
      </dsp:txBody>
      <dsp:txXfrm>
        <a:off x="7988858" y="0"/>
        <a:ext cx="2065014" cy="372790"/>
      </dsp:txXfrm>
    </dsp:sp>
    <dsp:sp modelId="{8E76960D-8D86-40E0-B886-164928971146}">
      <dsp:nvSpPr>
        <dsp:cNvPr id="0" name=""/>
        <dsp:cNvSpPr/>
      </dsp:nvSpPr>
      <dsp:spPr>
        <a:xfrm>
          <a:off x="9752707" y="0"/>
          <a:ext cx="2437804" cy="372790"/>
        </a:xfrm>
        <a:prstGeom prst="chevron">
          <a:avLst/>
        </a:prstGeom>
        <a:solidFill>
          <a:schemeClr val="accent2">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32004" rIns="16002" bIns="32004" numCol="1" spcCol="1270" anchor="ctr" anchorCtr="0">
          <a:noAutofit/>
        </a:bodyPr>
        <a:lstStyle/>
        <a:p>
          <a:pPr marL="0" lvl="0" indent="0" algn="ctr" defTabSz="533400">
            <a:lnSpc>
              <a:spcPct val="90000"/>
            </a:lnSpc>
            <a:spcBef>
              <a:spcPct val="0"/>
            </a:spcBef>
            <a:spcAft>
              <a:spcPct val="35000"/>
            </a:spcAft>
            <a:buNone/>
          </a:pPr>
          <a:r>
            <a:rPr lang="en-US" sz="1200" b="1" kern="1200" dirty="0">
              <a:solidFill>
                <a:schemeClr val="accent2">
                  <a:lumMod val="75000"/>
                </a:schemeClr>
              </a:solidFill>
            </a:rPr>
            <a:t>Conclusion</a:t>
          </a:r>
        </a:p>
      </dsp:txBody>
      <dsp:txXfrm>
        <a:off x="9939102" y="0"/>
        <a:ext cx="2065014" cy="37279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A163D2-DEA0-4FAB-B68D-897628B83083}">
      <dsp:nvSpPr>
        <dsp:cNvPr id="0" name=""/>
        <dsp:cNvSpPr/>
      </dsp:nvSpPr>
      <dsp:spPr>
        <a:xfrm>
          <a:off x="1488" y="0"/>
          <a:ext cx="2437804" cy="372790"/>
        </a:xfrm>
        <a:prstGeom prst="homePlate">
          <a:avLst/>
        </a:prstGeom>
        <a:solidFill>
          <a:srgbClr val="E0EBF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32004" rIns="324000" bIns="32004" numCol="1" spcCol="1270" anchor="ctr" anchorCtr="0">
          <a:noAutofit/>
        </a:bodyPr>
        <a:lstStyle/>
        <a:p>
          <a:pPr marL="0" lvl="0" indent="0" algn="ctr" defTabSz="533400">
            <a:lnSpc>
              <a:spcPct val="90000"/>
            </a:lnSpc>
            <a:spcBef>
              <a:spcPct val="0"/>
            </a:spcBef>
            <a:spcAft>
              <a:spcPct val="35000"/>
            </a:spcAft>
            <a:buNone/>
          </a:pPr>
          <a:r>
            <a:rPr lang="en-US" sz="1200" b="1" kern="1200" dirty="0">
              <a:solidFill>
                <a:srgbClr val="0070C0"/>
              </a:solidFill>
              <a:latin typeface="Arial"/>
              <a:ea typeface="+mn-ea"/>
              <a:cs typeface="Arial"/>
            </a:rPr>
            <a:t>Frame the problem</a:t>
          </a:r>
        </a:p>
      </dsp:txBody>
      <dsp:txXfrm>
        <a:off x="1488" y="0"/>
        <a:ext cx="2344607" cy="372790"/>
      </dsp:txXfrm>
    </dsp:sp>
    <dsp:sp modelId="{ADFD2557-8C63-4654-8532-5AE1EB725512}">
      <dsp:nvSpPr>
        <dsp:cNvPr id="0" name=""/>
        <dsp:cNvSpPr/>
      </dsp:nvSpPr>
      <dsp:spPr>
        <a:xfrm>
          <a:off x="1951732" y="0"/>
          <a:ext cx="2437804" cy="372790"/>
        </a:xfrm>
        <a:prstGeom prst="chevron">
          <a:avLst/>
        </a:prstGeom>
        <a:solidFill>
          <a:srgbClr val="E0EBF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32004" rIns="252000" bIns="32004" numCol="1" spcCol="1270" anchor="ctr" anchorCtr="0">
          <a:noAutofit/>
        </a:bodyPr>
        <a:lstStyle/>
        <a:p>
          <a:pPr marL="0" lvl="0" indent="0" algn="ctr" defTabSz="533400">
            <a:lnSpc>
              <a:spcPct val="90000"/>
            </a:lnSpc>
            <a:spcBef>
              <a:spcPct val="0"/>
            </a:spcBef>
            <a:spcAft>
              <a:spcPct val="35000"/>
            </a:spcAft>
            <a:buNone/>
          </a:pPr>
          <a:r>
            <a:rPr lang="en-US" sz="1200" b="1" kern="1200" dirty="0">
              <a:solidFill>
                <a:srgbClr val="0070C0"/>
              </a:solidFill>
              <a:latin typeface="Arial"/>
              <a:cs typeface="Arial"/>
            </a:rPr>
            <a:t>Get the data</a:t>
          </a:r>
          <a:endParaRPr lang="en-US" sz="1200" b="1" kern="1200" dirty="0">
            <a:solidFill>
              <a:srgbClr val="0070C0"/>
            </a:solidFill>
          </a:endParaRPr>
        </a:p>
      </dsp:txBody>
      <dsp:txXfrm>
        <a:off x="2138127" y="0"/>
        <a:ext cx="2065014" cy="372790"/>
      </dsp:txXfrm>
    </dsp:sp>
    <dsp:sp modelId="{27062987-4578-47AB-A8A5-87559C888790}">
      <dsp:nvSpPr>
        <dsp:cNvPr id="0" name=""/>
        <dsp:cNvSpPr/>
      </dsp:nvSpPr>
      <dsp:spPr>
        <a:xfrm>
          <a:off x="3901975" y="0"/>
          <a:ext cx="2437804" cy="372790"/>
        </a:xfrm>
        <a:prstGeom prst="chevron">
          <a:avLst/>
        </a:prstGeom>
        <a:solidFill>
          <a:srgbClr val="E0EBF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32004" rIns="216000" bIns="32004" numCol="1" spcCol="1270" anchor="ctr" anchorCtr="0">
          <a:noAutofit/>
        </a:bodyPr>
        <a:lstStyle/>
        <a:p>
          <a:pPr marL="0" lvl="0" indent="0" algn="ctr" defTabSz="533400">
            <a:lnSpc>
              <a:spcPct val="90000"/>
            </a:lnSpc>
            <a:spcBef>
              <a:spcPct val="0"/>
            </a:spcBef>
            <a:spcAft>
              <a:spcPct val="35000"/>
            </a:spcAft>
            <a:buNone/>
          </a:pPr>
          <a:r>
            <a:rPr lang="en-US" sz="1200" b="1" kern="1200" dirty="0">
              <a:solidFill>
                <a:srgbClr val="167CC5"/>
              </a:solidFill>
              <a:latin typeface="Arial"/>
              <a:cs typeface="Arial"/>
            </a:rPr>
            <a:t>Explore the data</a:t>
          </a:r>
          <a:endParaRPr lang="en-US" sz="1200" b="1" kern="1200" dirty="0">
            <a:solidFill>
              <a:srgbClr val="167CC5"/>
            </a:solidFill>
          </a:endParaRPr>
        </a:p>
      </dsp:txBody>
      <dsp:txXfrm>
        <a:off x="4088370" y="0"/>
        <a:ext cx="2065014" cy="372790"/>
      </dsp:txXfrm>
    </dsp:sp>
    <dsp:sp modelId="{F2FADCD6-0372-4649-BB96-E73EFDB43A7B}">
      <dsp:nvSpPr>
        <dsp:cNvPr id="0" name=""/>
        <dsp:cNvSpPr/>
      </dsp:nvSpPr>
      <dsp:spPr>
        <a:xfrm>
          <a:off x="5852219" y="0"/>
          <a:ext cx="2437804" cy="372790"/>
        </a:xfrm>
        <a:prstGeom prst="chevron">
          <a:avLst/>
        </a:prstGeom>
        <a:solidFill>
          <a:srgbClr val="E0EBF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32004" rIns="288000" bIns="32004" numCol="1" spcCol="1270" anchor="ctr" anchorCtr="0">
          <a:noAutofit/>
        </a:bodyPr>
        <a:lstStyle/>
        <a:p>
          <a:pPr marL="0" lvl="0" indent="0" algn="ctr" defTabSz="533400">
            <a:lnSpc>
              <a:spcPct val="90000"/>
            </a:lnSpc>
            <a:spcBef>
              <a:spcPct val="0"/>
            </a:spcBef>
            <a:spcAft>
              <a:spcPct val="35000"/>
            </a:spcAft>
            <a:buNone/>
          </a:pPr>
          <a:r>
            <a:rPr lang="en-US" sz="1200" b="1" kern="1200" dirty="0">
              <a:solidFill>
                <a:srgbClr val="167CC5"/>
              </a:solidFill>
              <a:latin typeface="Arial"/>
              <a:cs typeface="Arial"/>
            </a:rPr>
            <a:t>Prepare the data</a:t>
          </a:r>
          <a:endParaRPr lang="en-US" sz="1200" b="1" kern="1200" dirty="0">
            <a:solidFill>
              <a:srgbClr val="167CC5"/>
            </a:solidFill>
          </a:endParaRPr>
        </a:p>
      </dsp:txBody>
      <dsp:txXfrm>
        <a:off x="6038614" y="0"/>
        <a:ext cx="2065014" cy="372790"/>
      </dsp:txXfrm>
    </dsp:sp>
    <dsp:sp modelId="{CC5BD291-B3C2-4A0D-99F2-B3CE13D495A4}">
      <dsp:nvSpPr>
        <dsp:cNvPr id="0" name=""/>
        <dsp:cNvSpPr/>
      </dsp:nvSpPr>
      <dsp:spPr>
        <a:xfrm>
          <a:off x="7802463" y="0"/>
          <a:ext cx="2437804" cy="372790"/>
        </a:xfrm>
        <a:prstGeom prst="chevron">
          <a:avLst/>
        </a:prstGeom>
        <a:solidFill>
          <a:srgbClr val="3477B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32004" rIns="288000" bIns="32004" numCol="1" spcCol="1270" anchor="ctr" anchorCtr="0">
          <a:noAutofit/>
        </a:bodyPr>
        <a:lstStyle/>
        <a:p>
          <a:pPr marL="0" lvl="0" indent="0" algn="ctr" defTabSz="533400">
            <a:lnSpc>
              <a:spcPct val="90000"/>
            </a:lnSpc>
            <a:spcBef>
              <a:spcPct val="0"/>
            </a:spcBef>
            <a:spcAft>
              <a:spcPct val="35000"/>
            </a:spcAft>
            <a:buNone/>
          </a:pPr>
          <a:r>
            <a:rPr lang="en-US" sz="1200" b="1" kern="1200" dirty="0">
              <a:solidFill>
                <a:schemeClr val="bg1"/>
              </a:solidFill>
              <a:latin typeface="Arial"/>
              <a:cs typeface="Arial"/>
            </a:rPr>
            <a:t>Explore models</a:t>
          </a:r>
          <a:endParaRPr lang="en-US" sz="1200" b="1" kern="1200" dirty="0">
            <a:solidFill>
              <a:schemeClr val="bg1"/>
            </a:solidFill>
          </a:endParaRPr>
        </a:p>
      </dsp:txBody>
      <dsp:txXfrm>
        <a:off x="7988858" y="0"/>
        <a:ext cx="2065014" cy="372790"/>
      </dsp:txXfrm>
    </dsp:sp>
    <dsp:sp modelId="{8E76960D-8D86-40E0-B886-164928971146}">
      <dsp:nvSpPr>
        <dsp:cNvPr id="0" name=""/>
        <dsp:cNvSpPr/>
      </dsp:nvSpPr>
      <dsp:spPr>
        <a:xfrm>
          <a:off x="9752707" y="0"/>
          <a:ext cx="2437804" cy="372790"/>
        </a:xfrm>
        <a:prstGeom prst="chevron">
          <a:avLst/>
        </a:prstGeom>
        <a:solidFill>
          <a:schemeClr val="accent2">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32004" rIns="16002" bIns="32004" numCol="1" spcCol="1270" anchor="ctr" anchorCtr="0">
          <a:noAutofit/>
        </a:bodyPr>
        <a:lstStyle/>
        <a:p>
          <a:pPr marL="0" lvl="0" indent="0" algn="ctr" defTabSz="533400">
            <a:lnSpc>
              <a:spcPct val="90000"/>
            </a:lnSpc>
            <a:spcBef>
              <a:spcPct val="0"/>
            </a:spcBef>
            <a:spcAft>
              <a:spcPct val="35000"/>
            </a:spcAft>
            <a:buNone/>
          </a:pPr>
          <a:r>
            <a:rPr lang="en-US" sz="1200" b="1" kern="1200" dirty="0">
              <a:solidFill>
                <a:schemeClr val="accent2">
                  <a:lumMod val="75000"/>
                </a:schemeClr>
              </a:solidFill>
            </a:rPr>
            <a:t>Conclusion</a:t>
          </a:r>
        </a:p>
      </dsp:txBody>
      <dsp:txXfrm>
        <a:off x="9939102" y="0"/>
        <a:ext cx="2065014" cy="37279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A163D2-DEA0-4FAB-B68D-897628B83083}">
      <dsp:nvSpPr>
        <dsp:cNvPr id="0" name=""/>
        <dsp:cNvSpPr/>
      </dsp:nvSpPr>
      <dsp:spPr>
        <a:xfrm>
          <a:off x="1488" y="0"/>
          <a:ext cx="2437804" cy="372790"/>
        </a:xfrm>
        <a:prstGeom prst="homePlate">
          <a:avLst/>
        </a:prstGeom>
        <a:solidFill>
          <a:srgbClr val="E0EBF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32004" rIns="324000" bIns="32004" numCol="1" spcCol="1270" anchor="ctr" anchorCtr="0">
          <a:noAutofit/>
        </a:bodyPr>
        <a:lstStyle/>
        <a:p>
          <a:pPr marL="0" lvl="0" indent="0" algn="ctr" defTabSz="533400">
            <a:lnSpc>
              <a:spcPct val="90000"/>
            </a:lnSpc>
            <a:spcBef>
              <a:spcPct val="0"/>
            </a:spcBef>
            <a:spcAft>
              <a:spcPct val="35000"/>
            </a:spcAft>
            <a:buNone/>
          </a:pPr>
          <a:r>
            <a:rPr lang="en-US" sz="1200" b="1" kern="1200" dirty="0">
              <a:solidFill>
                <a:srgbClr val="0070C0"/>
              </a:solidFill>
              <a:latin typeface="Arial"/>
              <a:ea typeface="+mn-ea"/>
              <a:cs typeface="Arial"/>
            </a:rPr>
            <a:t>Frame the problem</a:t>
          </a:r>
        </a:p>
      </dsp:txBody>
      <dsp:txXfrm>
        <a:off x="1488" y="0"/>
        <a:ext cx="2344607" cy="372790"/>
      </dsp:txXfrm>
    </dsp:sp>
    <dsp:sp modelId="{ADFD2557-8C63-4654-8532-5AE1EB725512}">
      <dsp:nvSpPr>
        <dsp:cNvPr id="0" name=""/>
        <dsp:cNvSpPr/>
      </dsp:nvSpPr>
      <dsp:spPr>
        <a:xfrm>
          <a:off x="1951732" y="0"/>
          <a:ext cx="2437804" cy="372790"/>
        </a:xfrm>
        <a:prstGeom prst="chevron">
          <a:avLst/>
        </a:prstGeom>
        <a:solidFill>
          <a:srgbClr val="E0EBF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32004" rIns="252000" bIns="32004" numCol="1" spcCol="1270" anchor="ctr" anchorCtr="0">
          <a:noAutofit/>
        </a:bodyPr>
        <a:lstStyle/>
        <a:p>
          <a:pPr marL="0" lvl="0" indent="0" algn="ctr" defTabSz="533400">
            <a:lnSpc>
              <a:spcPct val="90000"/>
            </a:lnSpc>
            <a:spcBef>
              <a:spcPct val="0"/>
            </a:spcBef>
            <a:spcAft>
              <a:spcPct val="35000"/>
            </a:spcAft>
            <a:buNone/>
          </a:pPr>
          <a:r>
            <a:rPr lang="en-US" sz="1200" b="1" kern="1200" dirty="0">
              <a:solidFill>
                <a:srgbClr val="0070C0"/>
              </a:solidFill>
              <a:latin typeface="Arial"/>
              <a:cs typeface="Arial"/>
            </a:rPr>
            <a:t>Get the data</a:t>
          </a:r>
          <a:endParaRPr lang="en-US" sz="1200" b="1" kern="1200" dirty="0">
            <a:solidFill>
              <a:srgbClr val="0070C0"/>
            </a:solidFill>
          </a:endParaRPr>
        </a:p>
      </dsp:txBody>
      <dsp:txXfrm>
        <a:off x="2138127" y="0"/>
        <a:ext cx="2065014" cy="372790"/>
      </dsp:txXfrm>
    </dsp:sp>
    <dsp:sp modelId="{27062987-4578-47AB-A8A5-87559C888790}">
      <dsp:nvSpPr>
        <dsp:cNvPr id="0" name=""/>
        <dsp:cNvSpPr/>
      </dsp:nvSpPr>
      <dsp:spPr>
        <a:xfrm>
          <a:off x="3901975" y="0"/>
          <a:ext cx="2437804" cy="372790"/>
        </a:xfrm>
        <a:prstGeom prst="chevron">
          <a:avLst/>
        </a:prstGeom>
        <a:solidFill>
          <a:srgbClr val="E0EBF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32004" rIns="216000" bIns="32004" numCol="1" spcCol="1270" anchor="ctr" anchorCtr="0">
          <a:noAutofit/>
        </a:bodyPr>
        <a:lstStyle/>
        <a:p>
          <a:pPr marL="0" lvl="0" indent="0" algn="ctr" defTabSz="533400">
            <a:lnSpc>
              <a:spcPct val="90000"/>
            </a:lnSpc>
            <a:spcBef>
              <a:spcPct val="0"/>
            </a:spcBef>
            <a:spcAft>
              <a:spcPct val="35000"/>
            </a:spcAft>
            <a:buNone/>
          </a:pPr>
          <a:r>
            <a:rPr lang="en-US" sz="1200" b="1" kern="1200" dirty="0">
              <a:solidFill>
                <a:srgbClr val="167CC5"/>
              </a:solidFill>
              <a:latin typeface="Arial"/>
              <a:cs typeface="Arial"/>
            </a:rPr>
            <a:t>Explore the data</a:t>
          </a:r>
          <a:endParaRPr lang="en-US" sz="1200" b="1" kern="1200" dirty="0">
            <a:solidFill>
              <a:srgbClr val="167CC5"/>
            </a:solidFill>
          </a:endParaRPr>
        </a:p>
      </dsp:txBody>
      <dsp:txXfrm>
        <a:off x="4088370" y="0"/>
        <a:ext cx="2065014" cy="372790"/>
      </dsp:txXfrm>
    </dsp:sp>
    <dsp:sp modelId="{F2FADCD6-0372-4649-BB96-E73EFDB43A7B}">
      <dsp:nvSpPr>
        <dsp:cNvPr id="0" name=""/>
        <dsp:cNvSpPr/>
      </dsp:nvSpPr>
      <dsp:spPr>
        <a:xfrm>
          <a:off x="5852219" y="0"/>
          <a:ext cx="2437804" cy="372790"/>
        </a:xfrm>
        <a:prstGeom prst="chevron">
          <a:avLst/>
        </a:prstGeom>
        <a:solidFill>
          <a:srgbClr val="E0EBF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32004" rIns="288000" bIns="32004" numCol="1" spcCol="1270" anchor="ctr" anchorCtr="0">
          <a:noAutofit/>
        </a:bodyPr>
        <a:lstStyle/>
        <a:p>
          <a:pPr marL="0" lvl="0" indent="0" algn="ctr" defTabSz="533400">
            <a:lnSpc>
              <a:spcPct val="90000"/>
            </a:lnSpc>
            <a:spcBef>
              <a:spcPct val="0"/>
            </a:spcBef>
            <a:spcAft>
              <a:spcPct val="35000"/>
            </a:spcAft>
            <a:buNone/>
          </a:pPr>
          <a:r>
            <a:rPr lang="en-US" sz="1200" b="1" kern="1200" dirty="0">
              <a:solidFill>
                <a:srgbClr val="167CC5"/>
              </a:solidFill>
              <a:latin typeface="Arial"/>
              <a:cs typeface="Arial"/>
            </a:rPr>
            <a:t>Prepare the data</a:t>
          </a:r>
          <a:endParaRPr lang="en-US" sz="1200" b="1" kern="1200" dirty="0">
            <a:solidFill>
              <a:srgbClr val="167CC5"/>
            </a:solidFill>
          </a:endParaRPr>
        </a:p>
      </dsp:txBody>
      <dsp:txXfrm>
        <a:off x="6038614" y="0"/>
        <a:ext cx="2065014" cy="372790"/>
      </dsp:txXfrm>
    </dsp:sp>
    <dsp:sp modelId="{CC5BD291-B3C2-4A0D-99F2-B3CE13D495A4}">
      <dsp:nvSpPr>
        <dsp:cNvPr id="0" name=""/>
        <dsp:cNvSpPr/>
      </dsp:nvSpPr>
      <dsp:spPr>
        <a:xfrm>
          <a:off x="7802463" y="0"/>
          <a:ext cx="2437804" cy="372790"/>
        </a:xfrm>
        <a:prstGeom prst="chevron">
          <a:avLst/>
        </a:prstGeom>
        <a:solidFill>
          <a:srgbClr val="E0EBF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32004" rIns="288000" bIns="32004" numCol="1" spcCol="1270" anchor="ctr" anchorCtr="0">
          <a:noAutofit/>
        </a:bodyPr>
        <a:lstStyle/>
        <a:p>
          <a:pPr marL="0" lvl="0" indent="0" algn="ctr" defTabSz="533400">
            <a:lnSpc>
              <a:spcPct val="90000"/>
            </a:lnSpc>
            <a:spcBef>
              <a:spcPct val="0"/>
            </a:spcBef>
            <a:spcAft>
              <a:spcPct val="35000"/>
            </a:spcAft>
            <a:buNone/>
          </a:pPr>
          <a:r>
            <a:rPr lang="en-US" sz="1200" b="1" kern="1200" dirty="0">
              <a:solidFill>
                <a:srgbClr val="167CC5"/>
              </a:solidFill>
              <a:latin typeface="Arial"/>
              <a:cs typeface="Arial"/>
            </a:rPr>
            <a:t>Explore models</a:t>
          </a:r>
          <a:endParaRPr lang="en-US" sz="1200" b="1" kern="1200" dirty="0">
            <a:solidFill>
              <a:srgbClr val="167CC5"/>
            </a:solidFill>
          </a:endParaRPr>
        </a:p>
      </dsp:txBody>
      <dsp:txXfrm>
        <a:off x="7988858" y="0"/>
        <a:ext cx="2065014" cy="372790"/>
      </dsp:txXfrm>
    </dsp:sp>
    <dsp:sp modelId="{8E76960D-8D86-40E0-B886-164928971146}">
      <dsp:nvSpPr>
        <dsp:cNvPr id="0" name=""/>
        <dsp:cNvSpPr/>
      </dsp:nvSpPr>
      <dsp:spPr>
        <a:xfrm>
          <a:off x="9752707" y="0"/>
          <a:ext cx="2437804" cy="372790"/>
        </a:xfrm>
        <a:prstGeom prst="chevron">
          <a:avLst/>
        </a:prstGeom>
        <a:solidFill>
          <a:srgbClr val="3477B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32004" rIns="16002" bIns="32004" numCol="1" spcCol="1270" anchor="ctr" anchorCtr="0">
          <a:noAutofit/>
        </a:bodyPr>
        <a:lstStyle/>
        <a:p>
          <a:pPr marL="0" lvl="0" indent="0" algn="ctr" defTabSz="533400">
            <a:lnSpc>
              <a:spcPct val="90000"/>
            </a:lnSpc>
            <a:spcBef>
              <a:spcPct val="0"/>
            </a:spcBef>
            <a:spcAft>
              <a:spcPct val="35000"/>
            </a:spcAft>
            <a:buNone/>
          </a:pPr>
          <a:r>
            <a:rPr lang="en-US" sz="1200" b="1" kern="1200" dirty="0">
              <a:solidFill>
                <a:schemeClr val="bg1"/>
              </a:solidFill>
            </a:rPr>
            <a:t>Conclusion</a:t>
          </a:r>
        </a:p>
      </dsp:txBody>
      <dsp:txXfrm>
        <a:off x="9939102" y="0"/>
        <a:ext cx="2065014" cy="372790"/>
      </dsp:txXfrm>
    </dsp:sp>
  </dsp:spTree>
</dsp:drawing>
</file>

<file path=ppt/diagrams/layout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5.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6.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52951DA-5A2B-413A-9CC6-9C1FF93E1863}" type="datetimeFigureOut">
              <a:rPr lang="en-CA" smtClean="0"/>
              <a:t>2020-04-22</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73668F2-90C5-4B20-A290-F210F0FD3F43}" type="slidenum">
              <a:rPr lang="en-CA" smtClean="0"/>
              <a:t>‹#›</a:t>
            </a:fld>
            <a:endParaRPr lang="en-CA"/>
          </a:p>
        </p:txBody>
      </p:sp>
    </p:spTree>
    <p:extLst>
      <p:ext uri="{BB962C8B-B14F-4D97-AF65-F5344CB8AC3E}">
        <p14:creationId xmlns:p14="http://schemas.microsoft.com/office/powerpoint/2010/main" val="19824584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D73668F2-90C5-4B20-A290-F210F0FD3F43}" type="slidenum">
              <a:rPr lang="en-CA" smtClean="0"/>
              <a:t>1</a:t>
            </a:fld>
            <a:endParaRPr lang="en-CA"/>
          </a:p>
        </p:txBody>
      </p:sp>
    </p:spTree>
    <p:extLst>
      <p:ext uri="{BB962C8B-B14F-4D97-AF65-F5344CB8AC3E}">
        <p14:creationId xmlns:p14="http://schemas.microsoft.com/office/powerpoint/2010/main" val="26678694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0FCC8D5-6D68-A443-97C0-91AE5977134B}" type="slidenum">
              <a:rPr lang="en-US" smtClean="0"/>
              <a:pPr/>
              <a:t>2</a:t>
            </a:fld>
            <a:endParaRPr lang="en-US" dirty="0"/>
          </a:p>
        </p:txBody>
      </p:sp>
    </p:spTree>
    <p:extLst>
      <p:ext uri="{BB962C8B-B14F-4D97-AF65-F5344CB8AC3E}">
        <p14:creationId xmlns:p14="http://schemas.microsoft.com/office/powerpoint/2010/main" val="40076772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DBFEFA27-4C0C-4355-BF1A-BEDB2BBEF86D}" type="datetimeFigureOut">
              <a:rPr lang="en-US" smtClean="0"/>
              <a:t>4/22/2020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049F7A3-143E-4A93-BBE1-9109CF185BB2}" type="slidenum">
              <a:rPr lang="en-US" smtClean="0"/>
              <a:t>‹#›</a:t>
            </a:fld>
            <a:endParaRPr lang="en-US"/>
          </a:p>
        </p:txBody>
      </p:sp>
    </p:spTree>
    <p:extLst>
      <p:ext uri="{BB962C8B-B14F-4D97-AF65-F5344CB8AC3E}">
        <p14:creationId xmlns:p14="http://schemas.microsoft.com/office/powerpoint/2010/main" val="36322399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BFEFA27-4C0C-4355-BF1A-BEDB2BBEF86D}" type="datetimeFigureOut">
              <a:rPr lang="en-US" smtClean="0"/>
              <a:t>4/22/2020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049F7A3-143E-4A93-BBE1-9109CF185BB2}" type="slidenum">
              <a:rPr lang="en-US" smtClean="0"/>
              <a:t>‹#›</a:t>
            </a:fld>
            <a:endParaRPr lang="en-US"/>
          </a:p>
        </p:txBody>
      </p:sp>
    </p:spTree>
    <p:extLst>
      <p:ext uri="{BB962C8B-B14F-4D97-AF65-F5344CB8AC3E}">
        <p14:creationId xmlns:p14="http://schemas.microsoft.com/office/powerpoint/2010/main" val="22939725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BFEFA27-4C0C-4355-BF1A-BEDB2BBEF86D}" type="datetimeFigureOut">
              <a:rPr lang="en-US" smtClean="0"/>
              <a:t>4/22/2020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049F7A3-143E-4A93-BBE1-9109CF185BB2}" type="slidenum">
              <a:rPr lang="en-US" smtClean="0"/>
              <a:t>‹#›</a:t>
            </a:fld>
            <a:endParaRPr lang="en-US"/>
          </a:p>
        </p:txBody>
      </p:sp>
    </p:spTree>
    <p:extLst>
      <p:ext uri="{BB962C8B-B14F-4D97-AF65-F5344CB8AC3E}">
        <p14:creationId xmlns:p14="http://schemas.microsoft.com/office/powerpoint/2010/main" val="37559296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BFEFA27-4C0C-4355-BF1A-BEDB2BBEF86D}" type="datetimeFigureOut">
              <a:rPr lang="en-US" smtClean="0"/>
              <a:t>4/22/2020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049F7A3-143E-4A93-BBE1-9109CF185BB2}" type="slidenum">
              <a:rPr lang="en-US" smtClean="0"/>
              <a:t>‹#›</a:t>
            </a:fld>
            <a:endParaRPr lang="en-US"/>
          </a:p>
        </p:txBody>
      </p:sp>
    </p:spTree>
    <p:extLst>
      <p:ext uri="{BB962C8B-B14F-4D97-AF65-F5344CB8AC3E}">
        <p14:creationId xmlns:p14="http://schemas.microsoft.com/office/powerpoint/2010/main" val="39521445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BFEFA27-4C0C-4355-BF1A-BEDB2BBEF86D}" type="datetimeFigureOut">
              <a:rPr lang="en-US" smtClean="0"/>
              <a:t>4/22/2020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049F7A3-143E-4A93-BBE1-9109CF185BB2}" type="slidenum">
              <a:rPr lang="en-US" smtClean="0"/>
              <a:t>‹#›</a:t>
            </a:fld>
            <a:endParaRPr lang="en-US"/>
          </a:p>
        </p:txBody>
      </p:sp>
    </p:spTree>
    <p:extLst>
      <p:ext uri="{BB962C8B-B14F-4D97-AF65-F5344CB8AC3E}">
        <p14:creationId xmlns:p14="http://schemas.microsoft.com/office/powerpoint/2010/main" val="9964607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BFEFA27-4C0C-4355-BF1A-BEDB2BBEF86D}" type="datetimeFigureOut">
              <a:rPr lang="en-US" smtClean="0"/>
              <a:t>4/22/2020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049F7A3-143E-4A93-BBE1-9109CF185BB2}" type="slidenum">
              <a:rPr lang="en-US" smtClean="0"/>
              <a:t>‹#›</a:t>
            </a:fld>
            <a:endParaRPr lang="en-US"/>
          </a:p>
        </p:txBody>
      </p:sp>
    </p:spTree>
    <p:extLst>
      <p:ext uri="{BB962C8B-B14F-4D97-AF65-F5344CB8AC3E}">
        <p14:creationId xmlns:p14="http://schemas.microsoft.com/office/powerpoint/2010/main" val="14779535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BFEFA27-4C0C-4355-BF1A-BEDB2BBEF86D}" type="datetimeFigureOut">
              <a:rPr lang="en-US" smtClean="0"/>
              <a:t>4/22/2020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049F7A3-143E-4A93-BBE1-9109CF185BB2}" type="slidenum">
              <a:rPr lang="en-US" smtClean="0"/>
              <a:t>‹#›</a:t>
            </a:fld>
            <a:endParaRPr lang="en-US"/>
          </a:p>
        </p:txBody>
      </p:sp>
    </p:spTree>
    <p:extLst>
      <p:ext uri="{BB962C8B-B14F-4D97-AF65-F5344CB8AC3E}">
        <p14:creationId xmlns:p14="http://schemas.microsoft.com/office/powerpoint/2010/main" val="9121671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BFEFA27-4C0C-4355-BF1A-BEDB2BBEF86D}" type="datetimeFigureOut">
              <a:rPr lang="en-US" smtClean="0"/>
              <a:t>4/22/2020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049F7A3-143E-4A93-BBE1-9109CF185BB2}" type="slidenum">
              <a:rPr lang="en-US" smtClean="0"/>
              <a:t>‹#›</a:t>
            </a:fld>
            <a:endParaRPr lang="en-US"/>
          </a:p>
        </p:txBody>
      </p:sp>
    </p:spTree>
    <p:extLst>
      <p:ext uri="{BB962C8B-B14F-4D97-AF65-F5344CB8AC3E}">
        <p14:creationId xmlns:p14="http://schemas.microsoft.com/office/powerpoint/2010/main" val="28075600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FEFA27-4C0C-4355-BF1A-BEDB2BBEF86D}" type="datetimeFigureOut">
              <a:rPr lang="en-US" smtClean="0"/>
              <a:t>4/22/2020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049F7A3-143E-4A93-BBE1-9109CF185BB2}" type="slidenum">
              <a:rPr lang="en-US" smtClean="0"/>
              <a:t>‹#›</a:t>
            </a:fld>
            <a:endParaRPr lang="en-US"/>
          </a:p>
        </p:txBody>
      </p:sp>
    </p:spTree>
    <p:extLst>
      <p:ext uri="{BB962C8B-B14F-4D97-AF65-F5344CB8AC3E}">
        <p14:creationId xmlns:p14="http://schemas.microsoft.com/office/powerpoint/2010/main" val="24573014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BFEFA27-4C0C-4355-BF1A-BEDB2BBEF86D}" type="datetimeFigureOut">
              <a:rPr lang="en-US" smtClean="0"/>
              <a:t>4/22/2020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049F7A3-143E-4A93-BBE1-9109CF185BB2}" type="slidenum">
              <a:rPr lang="en-US" smtClean="0"/>
              <a:t>‹#›</a:t>
            </a:fld>
            <a:endParaRPr lang="en-US"/>
          </a:p>
        </p:txBody>
      </p:sp>
    </p:spTree>
    <p:extLst>
      <p:ext uri="{BB962C8B-B14F-4D97-AF65-F5344CB8AC3E}">
        <p14:creationId xmlns:p14="http://schemas.microsoft.com/office/powerpoint/2010/main" val="25103901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BFEFA27-4C0C-4355-BF1A-BEDB2BBEF86D}" type="datetimeFigureOut">
              <a:rPr lang="en-US" smtClean="0"/>
              <a:t>4/22/2020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049F7A3-143E-4A93-BBE1-9109CF185BB2}" type="slidenum">
              <a:rPr lang="en-US" smtClean="0"/>
              <a:t>‹#›</a:t>
            </a:fld>
            <a:endParaRPr lang="en-US"/>
          </a:p>
        </p:txBody>
      </p:sp>
    </p:spTree>
    <p:extLst>
      <p:ext uri="{BB962C8B-B14F-4D97-AF65-F5344CB8AC3E}">
        <p14:creationId xmlns:p14="http://schemas.microsoft.com/office/powerpoint/2010/main" val="23487015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BFEFA27-4C0C-4355-BF1A-BEDB2BBEF86D}" type="datetimeFigureOut">
              <a:rPr lang="en-US" smtClean="0"/>
              <a:t>4/22/2020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049F7A3-143E-4A93-BBE1-9109CF185BB2}" type="slidenum">
              <a:rPr lang="en-US" smtClean="0"/>
              <a:t>‹#›</a:t>
            </a:fld>
            <a:endParaRPr lang="en-US"/>
          </a:p>
        </p:txBody>
      </p:sp>
    </p:spTree>
    <p:extLst>
      <p:ext uri="{BB962C8B-B14F-4D97-AF65-F5344CB8AC3E}">
        <p14:creationId xmlns:p14="http://schemas.microsoft.com/office/powerpoint/2010/main" val="2742762048"/>
      </p:ext>
    </p:extLst>
  </p:cSld>
  <p:clrMap bg1="lt1" tx1="dk1" bg2="lt2" tx2="dk2" accent1="accent1" accent2="accent2" accent3="accent3" accent4="accent4" accent5="accent5" accent6="accent6" hlink="hlink" folHlink="folHlink"/>
  <p:sldLayoutIdLst>
    <p:sldLayoutId id="2147483935" r:id="rId1"/>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8" Type="http://schemas.microsoft.com/office/2007/relationships/hdphoto" Target="../media/hdphoto5.wdp"/><Relationship Id="rId3" Type="http://schemas.openxmlformats.org/officeDocument/2006/relationships/image" Target="../media/image28.png"/><Relationship Id="rId7" Type="http://schemas.openxmlformats.org/officeDocument/2006/relationships/image" Target="../media/image31.png"/><Relationship Id="rId2" Type="http://schemas.openxmlformats.org/officeDocument/2006/relationships/image" Target="../media/image27.png"/><Relationship Id="rId1" Type="http://schemas.openxmlformats.org/officeDocument/2006/relationships/slideLayout" Target="../slideLayouts/slideLayout7.xml"/><Relationship Id="rId6" Type="http://schemas.microsoft.com/office/2007/relationships/hdphoto" Target="../media/hdphoto4.wdp"/><Relationship Id="rId5" Type="http://schemas.openxmlformats.org/officeDocument/2006/relationships/image" Target="../media/image30.png"/><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8" Type="http://schemas.microsoft.com/office/2007/relationships/diagramDrawing" Target="../diagrams/drawing1.xml"/><Relationship Id="rId3" Type="http://schemas.microsoft.com/office/2007/relationships/hdphoto" Target="../media/hdphoto2.wdp"/><Relationship Id="rId7" Type="http://schemas.openxmlformats.org/officeDocument/2006/relationships/diagramColors" Target="../diagrams/colors1.xml"/><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4.xml.rels><?xml version="1.0" encoding="UTF-8" standalone="yes"?>
<Relationships xmlns="http://schemas.openxmlformats.org/package/2006/relationships"><Relationship Id="rId8" Type="http://schemas.openxmlformats.org/officeDocument/2006/relationships/hyperlink" Target="https://www.kaggle.com/c/nlp-getting-started/data" TargetMode="External"/><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xml.rels><?xml version="1.0" encoding="UTF-8" standalone="yes"?>
<Relationships xmlns="http://schemas.openxmlformats.org/package/2006/relationships"><Relationship Id="rId8" Type="http://schemas.openxmlformats.org/officeDocument/2006/relationships/chart" Target="../charts/chart1.xml"/><Relationship Id="rId13" Type="http://schemas.openxmlformats.org/officeDocument/2006/relationships/image" Target="../media/image15.png"/><Relationship Id="rId3" Type="http://schemas.openxmlformats.org/officeDocument/2006/relationships/diagramData" Target="../diagrams/data3.xml"/><Relationship Id="rId7" Type="http://schemas.microsoft.com/office/2007/relationships/diagramDrawing" Target="../diagrams/drawing3.xml"/><Relationship Id="rId12" Type="http://schemas.openxmlformats.org/officeDocument/2006/relationships/image" Target="../media/image14.png"/><Relationship Id="rId2" Type="http://schemas.openxmlformats.org/officeDocument/2006/relationships/image" Target="../media/image11.jpg"/><Relationship Id="rId1" Type="http://schemas.openxmlformats.org/officeDocument/2006/relationships/slideLayout" Target="../slideLayouts/slideLayout2.xml"/><Relationship Id="rId6" Type="http://schemas.openxmlformats.org/officeDocument/2006/relationships/diagramColors" Target="../diagrams/colors3.xml"/><Relationship Id="rId11" Type="http://schemas.microsoft.com/office/2007/relationships/hdphoto" Target="../media/hdphoto3.wdp"/><Relationship Id="rId5" Type="http://schemas.openxmlformats.org/officeDocument/2006/relationships/diagramQuickStyle" Target="../diagrams/quickStyle3.xml"/><Relationship Id="rId10" Type="http://schemas.openxmlformats.org/officeDocument/2006/relationships/image" Target="../media/image13.png"/><Relationship Id="rId4" Type="http://schemas.openxmlformats.org/officeDocument/2006/relationships/diagramLayout" Target="../diagrams/layout3.xml"/><Relationship Id="rId9"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16.jpeg"/><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7.xml.rels><?xml version="1.0" encoding="UTF-8" standalone="yes"?>
<Relationships xmlns="http://schemas.openxmlformats.org/package/2006/relationships"><Relationship Id="rId8" Type="http://schemas.openxmlformats.org/officeDocument/2006/relationships/chart" Target="../charts/chart2.xml"/><Relationship Id="rId3" Type="http://schemas.openxmlformats.org/officeDocument/2006/relationships/diagramData" Target="../diagrams/data5.xml"/><Relationship Id="rId7" Type="http://schemas.microsoft.com/office/2007/relationships/diagramDrawing" Target="../diagrams/drawing5.xml"/><Relationship Id="rId12" Type="http://schemas.openxmlformats.org/officeDocument/2006/relationships/chart" Target="../charts/chart6.xml"/><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diagramColors" Target="../diagrams/colors5.xml"/><Relationship Id="rId11" Type="http://schemas.openxmlformats.org/officeDocument/2006/relationships/chart" Target="../charts/chart5.xml"/><Relationship Id="rId5" Type="http://schemas.openxmlformats.org/officeDocument/2006/relationships/diagramQuickStyle" Target="../diagrams/quickStyle5.xml"/><Relationship Id="rId10" Type="http://schemas.openxmlformats.org/officeDocument/2006/relationships/chart" Target="../charts/chart4.xml"/><Relationship Id="rId4" Type="http://schemas.openxmlformats.org/officeDocument/2006/relationships/diagramLayout" Target="../diagrams/layout5.xml"/><Relationship Id="rId9" Type="http://schemas.openxmlformats.org/officeDocument/2006/relationships/chart" Target="../charts/chart3.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5" descr="Blue Abstract">
            <a:extLst>
              <a:ext uri="{FF2B5EF4-FFF2-40B4-BE49-F238E27FC236}">
                <a16:creationId xmlns:a16="http://schemas.microsoft.com/office/drawing/2014/main" id="{BEA51301-AC89-4F1C-87C4-F5B3BB598AD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1" y="0"/>
            <a:ext cx="12191999" cy="5160634"/>
          </a:xfrm>
          <a:prstGeom prst="rect">
            <a:avLst/>
          </a:prstGeom>
        </p:spPr>
      </p:pic>
      <p:sp>
        <p:nvSpPr>
          <p:cNvPr id="17" name="Rectangle 16"/>
          <p:cNvSpPr/>
          <p:nvPr/>
        </p:nvSpPr>
        <p:spPr>
          <a:xfrm>
            <a:off x="39948" y="5215536"/>
            <a:ext cx="5675052" cy="769441"/>
          </a:xfrm>
          <a:prstGeom prst="rect">
            <a:avLst/>
          </a:prstGeom>
        </p:spPr>
        <p:txBody>
          <a:bodyPr wrap="square">
            <a:spAutoFit/>
          </a:bodyPr>
          <a:lstStyle/>
          <a:p>
            <a:r>
              <a:rPr lang="en-CA" sz="1600" dirty="0">
                <a:solidFill>
                  <a:schemeClr val="accent2">
                    <a:lumMod val="75000"/>
                  </a:schemeClr>
                </a:solidFill>
                <a:latin typeface="Gotham Black" pitchFamily="50" charset="0"/>
              </a:rPr>
              <a:t>Course Name: SCS 3253-022 Machine Learning</a:t>
            </a:r>
          </a:p>
          <a:p>
            <a:r>
              <a:rPr lang="en-CA" sz="1600" dirty="0">
                <a:solidFill>
                  <a:schemeClr val="accent2">
                    <a:lumMod val="75000"/>
                  </a:schemeClr>
                </a:solidFill>
                <a:latin typeface="Gotham Black" pitchFamily="50" charset="0"/>
              </a:rPr>
              <a:t>Instructor: </a:t>
            </a:r>
            <a:r>
              <a:rPr lang="en-CA" sz="1600" dirty="0" err="1">
                <a:solidFill>
                  <a:schemeClr val="accent2">
                    <a:lumMod val="75000"/>
                  </a:schemeClr>
                </a:solidFill>
                <a:latin typeface="Gotham Black" pitchFamily="50" charset="0"/>
              </a:rPr>
              <a:t>Pashootan</a:t>
            </a:r>
            <a:r>
              <a:rPr lang="en-CA" sz="1600" dirty="0">
                <a:solidFill>
                  <a:schemeClr val="accent2">
                    <a:lumMod val="75000"/>
                  </a:schemeClr>
                </a:solidFill>
                <a:latin typeface="Gotham Black" pitchFamily="50" charset="0"/>
              </a:rPr>
              <a:t> </a:t>
            </a:r>
            <a:r>
              <a:rPr lang="en-CA" sz="1600" dirty="0" err="1">
                <a:solidFill>
                  <a:schemeClr val="accent2">
                    <a:lumMod val="75000"/>
                  </a:schemeClr>
                </a:solidFill>
                <a:latin typeface="Gotham Black" pitchFamily="50" charset="0"/>
              </a:rPr>
              <a:t>Vaezipoor</a:t>
            </a:r>
            <a:endParaRPr lang="en-CA" sz="1600" dirty="0">
              <a:solidFill>
                <a:schemeClr val="accent2">
                  <a:lumMod val="75000"/>
                </a:schemeClr>
              </a:solidFill>
              <a:latin typeface="Gotham Black" pitchFamily="50" charset="0"/>
            </a:endParaRPr>
          </a:p>
          <a:p>
            <a:r>
              <a:rPr lang="en-CA" sz="1050" dirty="0">
                <a:solidFill>
                  <a:schemeClr val="accent2">
                    <a:lumMod val="75000"/>
                  </a:schemeClr>
                </a:solidFill>
                <a:latin typeface="Gotham Black" pitchFamily="50" charset="0"/>
              </a:rPr>
              <a:t>Apr 23</a:t>
            </a:r>
            <a:r>
              <a:rPr lang="en-CA" sz="1050" baseline="30000" dirty="0">
                <a:solidFill>
                  <a:schemeClr val="accent2">
                    <a:lumMod val="75000"/>
                  </a:schemeClr>
                </a:solidFill>
                <a:latin typeface="Gotham Black" pitchFamily="50" charset="0"/>
              </a:rPr>
              <a:t>rd</a:t>
            </a:r>
            <a:r>
              <a:rPr lang="en-CA" sz="1050" dirty="0">
                <a:solidFill>
                  <a:schemeClr val="accent2">
                    <a:lumMod val="75000"/>
                  </a:schemeClr>
                </a:solidFill>
                <a:latin typeface="Gotham Black" pitchFamily="50" charset="0"/>
              </a:rPr>
              <a:t> 2020</a:t>
            </a:r>
          </a:p>
        </p:txBody>
      </p:sp>
      <p:sp>
        <p:nvSpPr>
          <p:cNvPr id="18" name="Rectangle 17"/>
          <p:cNvSpPr/>
          <p:nvPr/>
        </p:nvSpPr>
        <p:spPr>
          <a:xfrm>
            <a:off x="39948" y="5979694"/>
            <a:ext cx="4568147" cy="861774"/>
          </a:xfrm>
          <a:prstGeom prst="rect">
            <a:avLst/>
          </a:prstGeom>
        </p:spPr>
        <p:txBody>
          <a:bodyPr wrap="square">
            <a:spAutoFit/>
          </a:bodyPr>
          <a:lstStyle/>
          <a:p>
            <a:r>
              <a:rPr lang="en-CA" sz="1600" dirty="0">
                <a:solidFill>
                  <a:schemeClr val="accent2">
                    <a:lumMod val="75000"/>
                  </a:schemeClr>
                </a:solidFill>
                <a:latin typeface="Gotham Black" pitchFamily="50" charset="0"/>
              </a:rPr>
              <a:t>By: </a:t>
            </a:r>
          </a:p>
          <a:p>
            <a:r>
              <a:rPr lang="en-CA" sz="1600" dirty="0">
                <a:solidFill>
                  <a:schemeClr val="accent2">
                    <a:lumMod val="75000"/>
                  </a:schemeClr>
                </a:solidFill>
                <a:latin typeface="Gotham Black" pitchFamily="50" charset="0"/>
              </a:rPr>
              <a:t>Vaishali Bhat </a:t>
            </a:r>
          </a:p>
          <a:p>
            <a:r>
              <a:rPr lang="en-CA" sz="1600" dirty="0">
                <a:solidFill>
                  <a:schemeClr val="accent2">
                    <a:lumMod val="75000"/>
                  </a:schemeClr>
                </a:solidFill>
                <a:latin typeface="Gotham Black" pitchFamily="50" charset="0"/>
              </a:rPr>
              <a:t>Olga Senko</a:t>
            </a:r>
          </a:p>
        </p:txBody>
      </p:sp>
      <p:sp>
        <p:nvSpPr>
          <p:cNvPr id="4" name="Rectangle 3">
            <a:extLst>
              <a:ext uri="{FF2B5EF4-FFF2-40B4-BE49-F238E27FC236}">
                <a16:creationId xmlns:a16="http://schemas.microsoft.com/office/drawing/2014/main" id="{96EA2F44-B565-48FF-A589-37CAEF55A978}"/>
              </a:ext>
            </a:extLst>
          </p:cNvPr>
          <p:cNvSpPr/>
          <p:nvPr/>
        </p:nvSpPr>
        <p:spPr>
          <a:xfrm>
            <a:off x="39948" y="3429000"/>
            <a:ext cx="12192001" cy="1446550"/>
          </a:xfrm>
          <a:prstGeom prst="rect">
            <a:avLst/>
          </a:prstGeom>
        </p:spPr>
        <p:txBody>
          <a:bodyPr wrap="square">
            <a:spAutoFit/>
          </a:bodyPr>
          <a:lstStyle/>
          <a:p>
            <a:r>
              <a:rPr lang="en-CA" sz="4400" dirty="0">
                <a:ln w="0"/>
                <a:solidFill>
                  <a:schemeClr val="bg1"/>
                </a:solidFill>
                <a:effectLst>
                  <a:reflection blurRad="6350" stA="53000" endA="300" endPos="35500" dir="5400000" sy="-90000" algn="bl" rotWithShape="0"/>
                </a:effectLst>
                <a:latin typeface="Gotham Black" pitchFamily="50" charset="0"/>
              </a:rPr>
              <a:t>Predicting</a:t>
            </a:r>
            <a:r>
              <a:rPr lang="en-US" sz="4400" dirty="0">
                <a:ln w="0"/>
                <a:solidFill>
                  <a:schemeClr val="bg1"/>
                </a:solidFill>
                <a:effectLst>
                  <a:reflection blurRad="6350" stA="53000" endA="300" endPos="35500" dir="5400000" sy="-90000" algn="bl" rotWithShape="0"/>
                </a:effectLst>
                <a:latin typeface="Gotham Black" pitchFamily="50" charset="0"/>
              </a:rPr>
              <a:t> which Tweets are about real disasters</a:t>
            </a:r>
          </a:p>
        </p:txBody>
      </p:sp>
      <p:pic>
        <p:nvPicPr>
          <p:cNvPr id="2051" name="Picture 3" descr="Summarizing Tweets in a Disaster - Towards Data Science">
            <a:extLst>
              <a:ext uri="{FF2B5EF4-FFF2-40B4-BE49-F238E27FC236}">
                <a16:creationId xmlns:a16="http://schemas.microsoft.com/office/drawing/2014/main" id="{CB9EAE93-1166-4C24-B8C1-25E241644CED}"/>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sharpenSoften amount="25000"/>
                    </a14:imgEffect>
                  </a14:imgLayer>
                </a14:imgProps>
              </a:ext>
              <a:ext uri="{28A0092B-C50C-407E-A947-70E740481C1C}">
                <a14:useLocalDpi xmlns:a14="http://schemas.microsoft.com/office/drawing/2010/main" val="0"/>
              </a:ext>
            </a:extLst>
          </a:blip>
          <a:srcRect t="52331" b="9400"/>
          <a:stretch/>
        </p:blipFill>
        <p:spPr bwMode="auto">
          <a:xfrm>
            <a:off x="6169570" y="5510463"/>
            <a:ext cx="6022428" cy="9384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48497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itle 2">
            <a:extLst>
              <a:ext uri="{FF2B5EF4-FFF2-40B4-BE49-F238E27FC236}">
                <a16:creationId xmlns:a16="http://schemas.microsoft.com/office/drawing/2014/main" id="{79C51ABE-1EAE-4AA0-80B8-46BF80DD9617}"/>
              </a:ext>
            </a:extLst>
          </p:cNvPr>
          <p:cNvSpPr>
            <a:spLocks noGrp="1"/>
          </p:cNvSpPr>
          <p:nvPr>
            <p:ph type="title"/>
          </p:nvPr>
        </p:nvSpPr>
        <p:spPr>
          <a:xfrm>
            <a:off x="526073" y="466578"/>
            <a:ext cx="11139854" cy="930447"/>
          </a:xfrm>
        </p:spPr>
        <p:txBody>
          <a:bodyPr vert="horz" lIns="91440" tIns="45720" rIns="91440" bIns="45720" rtlCol="0" anchor="b">
            <a:normAutofit/>
          </a:bodyPr>
          <a:lstStyle/>
          <a:p>
            <a:pPr algn="ctr"/>
            <a:r>
              <a:rPr lang="en-US" sz="5400" kern="1200">
                <a:solidFill>
                  <a:srgbClr val="FFFFFF"/>
                </a:solidFill>
                <a:latin typeface="+mj-lt"/>
                <a:ea typeface="+mj-ea"/>
                <a:cs typeface="+mj-cs"/>
              </a:rPr>
              <a:t>Explore models</a:t>
            </a:r>
          </a:p>
        </p:txBody>
      </p:sp>
      <p:cxnSp>
        <p:nvCxnSpPr>
          <p:cNvPr id="11" name="Straight Connector 10">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A5A98E90-2BFB-4A23-9ACA-03D6EE2FF16A}"/>
              </a:ext>
            </a:extLst>
          </p:cNvPr>
          <p:cNvSpPr/>
          <p:nvPr/>
        </p:nvSpPr>
        <p:spPr>
          <a:xfrm>
            <a:off x="3048000" y="1581914"/>
            <a:ext cx="6096000" cy="369332"/>
          </a:xfrm>
          <a:prstGeom prst="rect">
            <a:avLst/>
          </a:prstGeom>
        </p:spPr>
        <p:txBody>
          <a:bodyPr>
            <a:spAutoFit/>
          </a:bodyPr>
          <a:lstStyle/>
          <a:p>
            <a:pPr algn="ctr">
              <a:spcAft>
                <a:spcPts val="600"/>
              </a:spcAft>
            </a:pPr>
            <a:r>
              <a:rPr lang="en-US" dirty="0">
                <a:solidFill>
                  <a:srgbClr val="FF6600"/>
                </a:solidFill>
                <a:latin typeface="Gotham Black" pitchFamily="50" charset="0"/>
              </a:rPr>
              <a:t>SUMMARY</a:t>
            </a:r>
            <a:endParaRPr lang="en-CA">
              <a:solidFill>
                <a:srgbClr val="FF6600"/>
              </a:solidFill>
            </a:endParaRPr>
          </a:p>
        </p:txBody>
      </p:sp>
      <p:graphicFrame>
        <p:nvGraphicFramePr>
          <p:cNvPr id="2" name="Table 1">
            <a:extLst>
              <a:ext uri="{FF2B5EF4-FFF2-40B4-BE49-F238E27FC236}">
                <a16:creationId xmlns:a16="http://schemas.microsoft.com/office/drawing/2014/main" id="{7E12D0EC-F273-410B-89E8-D19821033AAB}"/>
              </a:ext>
            </a:extLst>
          </p:cNvPr>
          <p:cNvGraphicFramePr>
            <a:graphicFrameLocks noGrp="1"/>
          </p:cNvGraphicFramePr>
          <p:nvPr>
            <p:extLst>
              <p:ext uri="{D42A27DB-BD31-4B8C-83A1-F6EECF244321}">
                <p14:modId xmlns:p14="http://schemas.microsoft.com/office/powerpoint/2010/main" val="3995141753"/>
              </p:ext>
            </p:extLst>
          </p:nvPr>
        </p:nvGraphicFramePr>
        <p:xfrm>
          <a:off x="320040" y="2321025"/>
          <a:ext cx="11496823" cy="4403626"/>
        </p:xfrm>
        <a:graphic>
          <a:graphicData uri="http://schemas.openxmlformats.org/drawingml/2006/table">
            <a:tbl>
              <a:tblPr firstRow="1" firstCol="1" lastCol="1">
                <a:tableStyleId>{F5AB1C69-6EDB-4FF4-983F-18BD219EF322}</a:tableStyleId>
              </a:tblPr>
              <a:tblGrid>
                <a:gridCol w="2933310">
                  <a:extLst>
                    <a:ext uri="{9D8B030D-6E8A-4147-A177-3AD203B41FA5}">
                      <a16:colId xmlns:a16="http://schemas.microsoft.com/office/drawing/2014/main" val="543360754"/>
                    </a:ext>
                  </a:extLst>
                </a:gridCol>
                <a:gridCol w="2613338">
                  <a:extLst>
                    <a:ext uri="{9D8B030D-6E8A-4147-A177-3AD203B41FA5}">
                      <a16:colId xmlns:a16="http://schemas.microsoft.com/office/drawing/2014/main" val="2180467582"/>
                    </a:ext>
                  </a:extLst>
                </a:gridCol>
                <a:gridCol w="1729244">
                  <a:extLst>
                    <a:ext uri="{9D8B030D-6E8A-4147-A177-3AD203B41FA5}">
                      <a16:colId xmlns:a16="http://schemas.microsoft.com/office/drawing/2014/main" val="2104855790"/>
                    </a:ext>
                  </a:extLst>
                </a:gridCol>
                <a:gridCol w="3056093">
                  <a:extLst>
                    <a:ext uri="{9D8B030D-6E8A-4147-A177-3AD203B41FA5}">
                      <a16:colId xmlns:a16="http://schemas.microsoft.com/office/drawing/2014/main" val="1118233954"/>
                    </a:ext>
                  </a:extLst>
                </a:gridCol>
                <a:gridCol w="1164838">
                  <a:extLst>
                    <a:ext uri="{9D8B030D-6E8A-4147-A177-3AD203B41FA5}">
                      <a16:colId xmlns:a16="http://schemas.microsoft.com/office/drawing/2014/main" val="3603425898"/>
                    </a:ext>
                  </a:extLst>
                </a:gridCol>
              </a:tblGrid>
              <a:tr h="397971">
                <a:tc>
                  <a:txBody>
                    <a:bodyPr/>
                    <a:lstStyle/>
                    <a:p>
                      <a:pPr algn="ctr" fontAlgn="ctr"/>
                      <a:r>
                        <a:rPr lang="en-US" sz="1100" b="1" u="none" strike="noStrike">
                          <a:effectLst/>
                        </a:rPr>
                        <a:t>MODEL</a:t>
                      </a:r>
                      <a:endParaRPr lang="en-CA" sz="1100" b="1" i="0" u="none" strike="noStrike">
                        <a:effectLst/>
                        <a:latin typeface="Gotham Black" pitchFamily="50" charset="0"/>
                      </a:endParaRPr>
                    </a:p>
                  </a:txBody>
                  <a:tcPr marL="5848" marR="5848" marT="5848" marB="0" anchor="ctr"/>
                </a:tc>
                <a:tc>
                  <a:txBody>
                    <a:bodyPr/>
                    <a:lstStyle/>
                    <a:p>
                      <a:pPr algn="ctr" fontAlgn="ctr"/>
                      <a:r>
                        <a:rPr lang="en-CA" sz="1100" u="none" strike="noStrike">
                          <a:effectLst/>
                        </a:rPr>
                        <a:t>FEATURE ENGINEERING</a:t>
                      </a:r>
                      <a:endParaRPr lang="en-CA" sz="1100" b="1" i="0" u="none" strike="noStrike">
                        <a:effectLst/>
                        <a:latin typeface="Gotham Black" pitchFamily="50" charset="0"/>
                      </a:endParaRPr>
                    </a:p>
                  </a:txBody>
                  <a:tcPr marL="5848" marR="5848" marT="5848" marB="0" anchor="ctr"/>
                </a:tc>
                <a:tc>
                  <a:txBody>
                    <a:bodyPr/>
                    <a:lstStyle/>
                    <a:p>
                      <a:pPr algn="ctr" fontAlgn="ctr"/>
                      <a:r>
                        <a:rPr lang="en-CA" sz="1100" u="none" strike="noStrike">
                          <a:effectLst/>
                        </a:rPr>
                        <a:t>INPUT EMBEDDING</a:t>
                      </a:r>
                      <a:endParaRPr lang="en-CA" sz="1100" b="1" i="0" u="none" strike="noStrike">
                        <a:effectLst/>
                        <a:latin typeface="Gotham Black" pitchFamily="50" charset="0"/>
                      </a:endParaRPr>
                    </a:p>
                  </a:txBody>
                  <a:tcPr marL="5848" marR="5848" marT="5848" marB="0" anchor="ctr"/>
                </a:tc>
                <a:tc>
                  <a:txBody>
                    <a:bodyPr/>
                    <a:lstStyle/>
                    <a:p>
                      <a:pPr algn="ctr" fontAlgn="ctr"/>
                      <a:r>
                        <a:rPr lang="en-CA" sz="1100" u="none" strike="noStrike">
                          <a:effectLst/>
                        </a:rPr>
                        <a:t>HYPERPARAMETERS</a:t>
                      </a:r>
                      <a:endParaRPr lang="en-CA" sz="1100" b="1" i="0" u="none" strike="noStrike">
                        <a:effectLst/>
                        <a:latin typeface="Gotham Black" pitchFamily="50" charset="0"/>
                      </a:endParaRPr>
                    </a:p>
                  </a:txBody>
                  <a:tcPr marL="5848" marR="5848" marT="5848" marB="0" anchor="ctr"/>
                </a:tc>
                <a:tc>
                  <a:txBody>
                    <a:bodyPr/>
                    <a:lstStyle/>
                    <a:p>
                      <a:pPr algn="ctr" fontAlgn="ctr"/>
                      <a:r>
                        <a:rPr lang="en-US" sz="1100" b="1" u="none" strike="noStrike">
                          <a:effectLst/>
                        </a:rPr>
                        <a:t>LEADERBOARD S</a:t>
                      </a:r>
                      <a:r>
                        <a:rPr lang="en-CA" sz="1100" b="1" u="none" strike="noStrike">
                          <a:effectLst/>
                        </a:rPr>
                        <a:t>CORE</a:t>
                      </a:r>
                      <a:endParaRPr lang="en-CA" sz="1100" b="1" i="0" u="none" strike="noStrike">
                        <a:effectLst/>
                        <a:latin typeface="Gotham Black" pitchFamily="50" charset="0"/>
                      </a:endParaRPr>
                    </a:p>
                  </a:txBody>
                  <a:tcPr marL="5848" marR="5848" marT="5848" marB="0" anchor="ctr"/>
                </a:tc>
                <a:extLst>
                  <a:ext uri="{0D108BD9-81ED-4DB2-BD59-A6C34878D82A}">
                    <a16:rowId xmlns:a16="http://schemas.microsoft.com/office/drawing/2014/main" val="1706032922"/>
                  </a:ext>
                </a:extLst>
              </a:tr>
              <a:tr h="455834">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100" u="none" strike="noStrike" dirty="0">
                          <a:effectLst/>
                        </a:rPr>
                        <a:t>BERT by Google AI language </a:t>
                      </a:r>
                      <a:endParaRPr lang="en-CA" sz="1100" b="0" i="0" u="none" strike="noStrike" dirty="0">
                        <a:effectLst/>
                        <a:latin typeface="Gotham Black" pitchFamily="50" charset="0"/>
                      </a:endParaRPr>
                    </a:p>
                  </a:txBody>
                  <a:tcPr marL="5848" marR="5848" marT="5848" marB="0" anchor="ctr"/>
                </a:tc>
                <a:tc>
                  <a:txBody>
                    <a:bodyPr/>
                    <a:lstStyle/>
                    <a:p>
                      <a:pPr marL="92075" indent="0" algn="l" fontAlgn="b"/>
                      <a:r>
                        <a:rPr lang="en-US" sz="900" u="none" strike="noStrike">
                          <a:effectLst/>
                        </a:rPr>
                        <a:t>Abbreviations such as ppl, nyc, etc were replaced.</a:t>
                      </a:r>
                      <a:br>
                        <a:rPr lang="en-US" sz="900" u="none" strike="noStrike">
                          <a:effectLst/>
                        </a:rPr>
                      </a:br>
                      <a:r>
                        <a:rPr lang="en-US" sz="900" u="none" strike="noStrike">
                          <a:effectLst/>
                        </a:rPr>
                        <a:t>None of targets (labels) corrected</a:t>
                      </a:r>
                      <a:endParaRPr lang="en-US" sz="900" b="0" i="0" u="none" strike="noStrike">
                        <a:effectLst/>
                        <a:latin typeface="Gotham Book" pitchFamily="50" charset="0"/>
                      </a:endParaRPr>
                    </a:p>
                  </a:txBody>
                  <a:tcPr marL="5848" marR="5848" marT="5848" marB="0" anchor="ctr"/>
                </a:tc>
                <a:tc>
                  <a:txBody>
                    <a:bodyPr/>
                    <a:lstStyle/>
                    <a:p>
                      <a:pPr marL="92075" indent="0" algn="l" fontAlgn="t"/>
                      <a:r>
                        <a:rPr lang="en-CA" sz="900" u="none" strike="noStrike" dirty="0">
                          <a:effectLst/>
                        </a:rPr>
                        <a:t>BERT pre-trained word embeddings</a:t>
                      </a:r>
                      <a:endParaRPr lang="en-CA" sz="900" b="0" i="0" u="none" strike="noStrike" dirty="0">
                        <a:effectLst/>
                        <a:latin typeface="Gotham Book" pitchFamily="50" charset="0"/>
                      </a:endParaRPr>
                    </a:p>
                  </a:txBody>
                  <a:tcPr marL="5848" marR="5848" marT="5848" marB="0" anchor="ctr"/>
                </a:tc>
                <a:tc>
                  <a:txBody>
                    <a:bodyPr/>
                    <a:lstStyle/>
                    <a:p>
                      <a:pPr marL="92075" indent="0" algn="l" fontAlgn="t"/>
                      <a:r>
                        <a:rPr lang="en-CA" sz="900" u="none" strike="noStrike">
                          <a:effectLst/>
                        </a:rPr>
                        <a:t>Maximum character sequence considered=160</a:t>
                      </a:r>
                      <a:endParaRPr lang="en-CA" sz="900" b="0" i="0" u="none" strike="noStrike">
                        <a:effectLst/>
                        <a:latin typeface="Gotham Book" pitchFamily="50" charset="0"/>
                      </a:endParaRPr>
                    </a:p>
                  </a:txBody>
                  <a:tcPr marL="5848" marR="5848" marT="5848" marB="0" anchor="ctr"/>
                </a:tc>
                <a:tc>
                  <a:txBody>
                    <a:bodyPr/>
                    <a:lstStyle/>
                    <a:p>
                      <a:pPr algn="ctr" fontAlgn="t"/>
                      <a:r>
                        <a:rPr lang="en-CA" sz="1200" u="none" strike="noStrike">
                          <a:effectLst/>
                        </a:rPr>
                        <a:t>0.8404</a:t>
                      </a:r>
                      <a:endParaRPr lang="en-CA" sz="1200" b="0" i="0" u="none" strike="noStrike">
                        <a:effectLst/>
                        <a:latin typeface="Gotham Black" pitchFamily="50" charset="0"/>
                      </a:endParaRPr>
                    </a:p>
                  </a:txBody>
                  <a:tcPr marL="5848" marR="5848" marT="5848" marB="0" anchor="ctr"/>
                </a:tc>
                <a:extLst>
                  <a:ext uri="{0D108BD9-81ED-4DB2-BD59-A6C34878D82A}">
                    <a16:rowId xmlns:a16="http://schemas.microsoft.com/office/drawing/2014/main" val="3472421462"/>
                  </a:ext>
                </a:extLst>
              </a:tr>
              <a:tr h="605651">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100" u="none" strike="noStrike" dirty="0">
                          <a:effectLst/>
                        </a:rPr>
                        <a:t>BERT by Google AI language </a:t>
                      </a:r>
                      <a:endParaRPr lang="en-CA" sz="1100" b="0" i="0" u="none" strike="noStrike" dirty="0">
                        <a:effectLst/>
                        <a:latin typeface="Gotham Black" pitchFamily="50" charset="0"/>
                      </a:endParaRPr>
                    </a:p>
                  </a:txBody>
                  <a:tcPr marL="5848" marR="5848" marT="5848" marB="0" anchor="ctr"/>
                </a:tc>
                <a:tc>
                  <a:txBody>
                    <a:bodyPr/>
                    <a:lstStyle/>
                    <a:p>
                      <a:pPr marL="92075" indent="0" algn="l" fontAlgn="t"/>
                      <a:r>
                        <a:rPr lang="en-US" sz="900" u="none" strike="noStrike">
                          <a:effectLst/>
                        </a:rPr>
                        <a:t>Removed Emoji, URLs and non-ASCII characters, punctuations</a:t>
                      </a:r>
                    </a:p>
                    <a:p>
                      <a:pPr marL="92075" indent="0" algn="l" fontAlgn="t"/>
                      <a:r>
                        <a:rPr lang="en-US" sz="900" u="none" strike="noStrike">
                          <a:effectLst/>
                        </a:rPr>
                        <a:t>16 Targets that were misclassified were corrected</a:t>
                      </a:r>
                      <a:endParaRPr lang="en-US" sz="900" b="0" i="0" u="none" strike="noStrike">
                        <a:effectLst/>
                        <a:latin typeface="Gotham Book" pitchFamily="50" charset="0"/>
                      </a:endParaRPr>
                    </a:p>
                  </a:txBody>
                  <a:tcPr marL="5848" marR="5848" marT="5848" marB="0" anchor="ctr"/>
                </a:tc>
                <a:tc>
                  <a:txBody>
                    <a:bodyPr/>
                    <a:lstStyle/>
                    <a:p>
                      <a:pPr marL="92075" indent="0" algn="l" fontAlgn="t"/>
                      <a:r>
                        <a:rPr lang="en-CA" sz="900" u="none" strike="noStrike">
                          <a:effectLst/>
                        </a:rPr>
                        <a:t>BERT Pre-trained word embeddings</a:t>
                      </a:r>
                      <a:endParaRPr lang="en-CA" sz="900" b="0" i="0" u="none" strike="noStrike">
                        <a:effectLst/>
                        <a:latin typeface="Gotham Book" pitchFamily="50" charset="0"/>
                      </a:endParaRPr>
                    </a:p>
                  </a:txBody>
                  <a:tcPr marL="5848" marR="5848" marT="5848" marB="0" anchor="ctr"/>
                </a:tc>
                <a:tc>
                  <a:txBody>
                    <a:bodyPr/>
                    <a:lstStyle/>
                    <a:p>
                      <a:pPr marL="92075" indent="0" algn="l" fontAlgn="t"/>
                      <a:r>
                        <a:rPr lang="en-CA" sz="900" u="none" strike="noStrike">
                          <a:effectLst/>
                        </a:rPr>
                        <a:t>Maximum character sequence considered=128</a:t>
                      </a:r>
                      <a:endParaRPr lang="en-CA" sz="900" b="0" i="0" u="none" strike="noStrike">
                        <a:effectLst/>
                        <a:latin typeface="Gotham Book" pitchFamily="50" charset="0"/>
                      </a:endParaRPr>
                    </a:p>
                  </a:txBody>
                  <a:tcPr marL="5848" marR="5848" marT="5848" marB="0" anchor="ctr"/>
                </a:tc>
                <a:tc>
                  <a:txBody>
                    <a:bodyPr/>
                    <a:lstStyle/>
                    <a:p>
                      <a:pPr algn="ctr" fontAlgn="t"/>
                      <a:r>
                        <a:rPr lang="en-CA" sz="1200" u="none" strike="noStrike">
                          <a:effectLst/>
                        </a:rPr>
                        <a:t>0.8353</a:t>
                      </a:r>
                      <a:endParaRPr lang="en-CA" sz="1200" b="0" i="0" u="none" strike="noStrike">
                        <a:effectLst/>
                        <a:latin typeface="Gotham Black" pitchFamily="50" charset="0"/>
                      </a:endParaRPr>
                    </a:p>
                  </a:txBody>
                  <a:tcPr marL="5848" marR="5848" marT="5848" marB="0" anchor="ctr"/>
                </a:tc>
                <a:extLst>
                  <a:ext uri="{0D108BD9-81ED-4DB2-BD59-A6C34878D82A}">
                    <a16:rowId xmlns:a16="http://schemas.microsoft.com/office/drawing/2014/main" val="3572911877"/>
                  </a:ext>
                </a:extLst>
              </a:tr>
              <a:tr h="1050609">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CA" sz="1100" u="none" strike="noStrike">
                          <a:effectLst/>
                        </a:rPr>
                        <a:t>ENSEMBLE OF FOLLOWING MODELS</a:t>
                      </a:r>
                    </a:p>
                    <a:p>
                      <a:pPr marL="357188" marR="0" lvl="0" indent="-174625" algn="l" defTabSz="914400" rtl="0" eaLnBrk="1" fontAlgn="ctr" latinLnBrk="0" hangingPunct="1">
                        <a:lnSpc>
                          <a:spcPct val="100000"/>
                        </a:lnSpc>
                        <a:spcBef>
                          <a:spcPts val="0"/>
                        </a:spcBef>
                        <a:spcAft>
                          <a:spcPts val="0"/>
                        </a:spcAft>
                        <a:buClrTx/>
                        <a:buSzTx/>
                        <a:buFont typeface="+mj-lt"/>
                        <a:buAutoNum type="arabicPeriod"/>
                        <a:tabLst/>
                        <a:defRPr/>
                      </a:pPr>
                      <a:r>
                        <a:rPr lang="en-CA" sz="700" u="none" strike="noStrike">
                          <a:effectLst/>
                        </a:rPr>
                        <a:t>BERT pretrained word embeddings fed to a Dense Layer</a:t>
                      </a:r>
                    </a:p>
                    <a:p>
                      <a:pPr marL="357188" marR="0" lvl="0" indent="-174625" algn="l" defTabSz="914400" rtl="0" eaLnBrk="1" fontAlgn="ctr" latinLnBrk="0" hangingPunct="1">
                        <a:lnSpc>
                          <a:spcPct val="100000"/>
                        </a:lnSpc>
                        <a:spcBef>
                          <a:spcPts val="0"/>
                        </a:spcBef>
                        <a:spcAft>
                          <a:spcPts val="0"/>
                        </a:spcAft>
                        <a:buClrTx/>
                        <a:buSzTx/>
                        <a:buFont typeface="+mj-lt"/>
                        <a:buAutoNum type="arabicPeriod"/>
                        <a:tabLst/>
                        <a:defRPr/>
                      </a:pPr>
                      <a:r>
                        <a:rPr lang="en-CA" sz="700" u="none" strike="noStrike">
                          <a:effectLst/>
                        </a:rPr>
                        <a:t>Pretrained smaller dimensional word embeddings by Universal Sentence Encoder fed to SVM</a:t>
                      </a:r>
                    </a:p>
                    <a:p>
                      <a:pPr marL="357188" marR="0" lvl="0" indent="-174625" algn="l" defTabSz="914400" rtl="0" eaLnBrk="1" fontAlgn="ctr" latinLnBrk="0" hangingPunct="1">
                        <a:lnSpc>
                          <a:spcPct val="100000"/>
                        </a:lnSpc>
                        <a:spcBef>
                          <a:spcPts val="0"/>
                        </a:spcBef>
                        <a:spcAft>
                          <a:spcPts val="0"/>
                        </a:spcAft>
                        <a:buClrTx/>
                        <a:buSzTx/>
                        <a:buFont typeface="+mj-lt"/>
                        <a:buAutoNum type="arabicPeriod"/>
                        <a:tabLst/>
                        <a:defRPr/>
                      </a:pPr>
                      <a:r>
                        <a:rPr lang="en-CA" sz="700" u="none" strike="noStrike">
                          <a:effectLst/>
                        </a:rPr>
                        <a:t>Pretrained higher dimensional word embeddings by  Universal Sentence Encoder fed to a MLP</a:t>
                      </a:r>
                    </a:p>
                    <a:p>
                      <a:pPr marL="357188" marR="0" lvl="0" indent="-174625" algn="l" defTabSz="914400" rtl="0" eaLnBrk="1" fontAlgn="ctr" latinLnBrk="0" hangingPunct="1">
                        <a:lnSpc>
                          <a:spcPct val="100000"/>
                        </a:lnSpc>
                        <a:spcBef>
                          <a:spcPts val="0"/>
                        </a:spcBef>
                        <a:spcAft>
                          <a:spcPts val="0"/>
                        </a:spcAft>
                        <a:buClrTx/>
                        <a:buSzTx/>
                        <a:buFont typeface="+mj-lt"/>
                        <a:buAutoNum type="arabicPeriod"/>
                        <a:tabLst/>
                        <a:defRPr/>
                      </a:pPr>
                      <a:r>
                        <a:rPr lang="en-CA" sz="700" u="none" strike="noStrike">
                          <a:effectLst/>
                        </a:rPr>
                        <a:t>Pretrained higher dimensional word embeddings by  Universal Sentence Encoder fed to SVM</a:t>
                      </a:r>
                      <a:endParaRPr lang="en-CA" sz="1100" b="0" i="0" u="none" strike="noStrike">
                        <a:effectLst/>
                        <a:latin typeface="Gotham Black" pitchFamily="50" charset="0"/>
                      </a:endParaRPr>
                    </a:p>
                  </a:txBody>
                  <a:tcPr marL="5848" marR="5848" marT="5848" marB="0" anchor="ctr"/>
                </a:tc>
                <a:tc>
                  <a:txBody>
                    <a:bodyPr/>
                    <a:lstStyle/>
                    <a:p>
                      <a:pPr marL="92075" indent="0" algn="l" fontAlgn="t"/>
                      <a:r>
                        <a:rPr lang="en-US" sz="900" u="none" strike="noStrike" dirty="0">
                          <a:effectLst/>
                        </a:rPr>
                        <a:t>Removed hashtags, usernames, links Converted text to lowercase</a:t>
                      </a:r>
                      <a:br>
                        <a:rPr lang="en-US" sz="900" u="none" strike="noStrike" dirty="0">
                          <a:effectLst/>
                        </a:rPr>
                      </a:br>
                      <a:r>
                        <a:rPr lang="en-US" sz="900" u="none" strike="noStrike" dirty="0">
                          <a:effectLst/>
                        </a:rPr>
                        <a:t>Added features: number of hashtags, usernames, links, mentions</a:t>
                      </a:r>
                      <a:endParaRPr lang="en-US" sz="900" b="0" i="0" u="none" strike="noStrike" dirty="0">
                        <a:effectLst/>
                        <a:latin typeface="Gotham Book" pitchFamily="50" charset="0"/>
                      </a:endParaRPr>
                    </a:p>
                  </a:txBody>
                  <a:tcPr marL="5848" marR="5848" marT="5848" marB="0" anchor="ctr"/>
                </a:tc>
                <a:tc>
                  <a:txBody>
                    <a:bodyPr/>
                    <a:lstStyle/>
                    <a:p>
                      <a:pPr marL="92075" indent="0" algn="l" fontAlgn="t">
                        <a:buFont typeface="Arial" panose="020B0604020202020204" pitchFamily="34" charset="0"/>
                        <a:buNone/>
                      </a:pPr>
                      <a:r>
                        <a:rPr lang="en-US" sz="900" u="none" strike="noStrike">
                          <a:effectLst/>
                        </a:rPr>
                        <a:t>BERT pre-trained word embeddings</a:t>
                      </a:r>
                      <a:br>
                        <a:rPr lang="en-US" sz="900" u="none" strike="noStrike">
                          <a:effectLst/>
                        </a:rPr>
                      </a:br>
                      <a:r>
                        <a:rPr lang="en-US" sz="900" u="none" strike="noStrike">
                          <a:effectLst/>
                        </a:rPr>
                        <a:t>Universla Sentence encoder pre-trained word embeddings</a:t>
                      </a:r>
                      <a:endParaRPr lang="en-US" sz="900" b="0" i="0" u="none" strike="noStrike">
                        <a:effectLst/>
                        <a:latin typeface="Gotham Book" pitchFamily="50" charset="0"/>
                      </a:endParaRPr>
                    </a:p>
                  </a:txBody>
                  <a:tcPr marL="5848" marR="5848" marT="5848" marB="0" anchor="ctr"/>
                </a:tc>
                <a:tc>
                  <a:txBody>
                    <a:bodyPr/>
                    <a:lstStyle/>
                    <a:p>
                      <a:pPr marL="92075" marR="0" lvl="0" indent="0" algn="l" defTabSz="914400" rtl="0" eaLnBrk="1" fontAlgn="t" latinLnBrk="0" hangingPunct="1">
                        <a:lnSpc>
                          <a:spcPct val="100000"/>
                        </a:lnSpc>
                        <a:spcBef>
                          <a:spcPts val="0"/>
                        </a:spcBef>
                        <a:spcAft>
                          <a:spcPts val="0"/>
                        </a:spcAft>
                        <a:buClrTx/>
                        <a:buSzTx/>
                        <a:buFontTx/>
                        <a:buNone/>
                        <a:tabLst/>
                        <a:defRPr/>
                      </a:pPr>
                      <a:r>
                        <a:rPr lang="en-CA" sz="900" u="none" strike="noStrike">
                          <a:effectLst/>
                        </a:rPr>
                        <a:t>Maximum character sequence considered=512 </a:t>
                      </a:r>
                      <a:br>
                        <a:rPr lang="en-CA" sz="900" u="none" strike="noStrike">
                          <a:effectLst/>
                        </a:rPr>
                      </a:br>
                      <a:r>
                        <a:rPr lang="en-CA" sz="900" u="none" strike="noStrike">
                          <a:effectLst/>
                        </a:rPr>
                        <a:t>SVM: kernel='rbf’, gamma='auto'</a:t>
                      </a:r>
                      <a:br>
                        <a:rPr lang="en-CA" sz="900" u="none" strike="noStrike">
                          <a:effectLst/>
                        </a:rPr>
                      </a:br>
                      <a:r>
                        <a:rPr lang="en-CA" sz="900" u="none" strike="noStrike">
                          <a:effectLst/>
                        </a:rPr>
                        <a:t>MLP: Dense and Sigmoid with two Conv1D &amp; MaxPool layers, Number of epochs = 5, batch_size=16, Learning Rate=2e-6</a:t>
                      </a:r>
                      <a:endParaRPr lang="en-CA" sz="900" b="0" u="none" strike="noStrike">
                        <a:effectLst/>
                      </a:endParaRPr>
                    </a:p>
                  </a:txBody>
                  <a:tcPr marL="5848" marR="5848" marT="5848" marB="0" anchor="ctr"/>
                </a:tc>
                <a:tc>
                  <a:txBody>
                    <a:bodyPr/>
                    <a:lstStyle/>
                    <a:p>
                      <a:pPr marL="0" marR="0" lvl="0" indent="0" algn="ctr" defTabSz="914400" rtl="0" eaLnBrk="1" fontAlgn="t" latinLnBrk="0" hangingPunct="1">
                        <a:lnSpc>
                          <a:spcPct val="100000"/>
                        </a:lnSpc>
                        <a:spcBef>
                          <a:spcPts val="0"/>
                        </a:spcBef>
                        <a:spcAft>
                          <a:spcPts val="0"/>
                        </a:spcAft>
                        <a:buClrTx/>
                        <a:buSzTx/>
                        <a:buFontTx/>
                        <a:buNone/>
                        <a:tabLst/>
                        <a:defRPr/>
                      </a:pPr>
                      <a:r>
                        <a:rPr lang="en-CA" sz="1200" u="none" strike="noStrike">
                          <a:effectLst/>
                        </a:rPr>
                        <a:t>0.8312</a:t>
                      </a:r>
                      <a:endParaRPr lang="en-CA" sz="1200" b="0" u="none" strike="noStrike">
                        <a:effectLst/>
                      </a:endParaRPr>
                    </a:p>
                  </a:txBody>
                  <a:tcPr marL="5848" marR="5848" marT="5848" marB="0" anchor="ctr"/>
                </a:tc>
                <a:extLst>
                  <a:ext uri="{0D108BD9-81ED-4DB2-BD59-A6C34878D82A}">
                    <a16:rowId xmlns:a16="http://schemas.microsoft.com/office/drawing/2014/main" val="1869406748"/>
                  </a:ext>
                </a:extLst>
              </a:tr>
              <a:tr h="1406594">
                <a:tc>
                  <a:txBody>
                    <a:bodyPr/>
                    <a:lstStyle/>
                    <a:p>
                      <a:pPr marL="0" marR="0" lvl="0" indent="0" algn="ctr" defTabSz="914400" rtl="0" eaLnBrk="1" fontAlgn="ctr" latinLnBrk="0" hangingPunct="1">
                        <a:lnSpc>
                          <a:spcPct val="100000"/>
                        </a:lnSpc>
                        <a:spcBef>
                          <a:spcPts val="0"/>
                        </a:spcBef>
                        <a:spcAft>
                          <a:spcPts val="0"/>
                        </a:spcAft>
                        <a:buClrTx/>
                        <a:buSzTx/>
                        <a:buFont typeface="Arial" panose="020B0604020202020204" pitchFamily="34" charset="0"/>
                        <a:buNone/>
                        <a:tabLst/>
                        <a:defRPr/>
                      </a:pPr>
                      <a:r>
                        <a:rPr lang="en-US" sz="1100" u="none" strike="noStrike">
                          <a:effectLst/>
                        </a:rPr>
                        <a:t>NEURAL NETWORK WITH: </a:t>
                      </a:r>
                    </a:p>
                    <a:p>
                      <a:pPr marL="357188" marR="0" lvl="0" indent="-174625" algn="l" defTabSz="914400" rtl="0" eaLnBrk="1" fontAlgn="ctr" latinLnBrk="0" hangingPunct="1">
                        <a:lnSpc>
                          <a:spcPct val="100000"/>
                        </a:lnSpc>
                        <a:spcBef>
                          <a:spcPts val="0"/>
                        </a:spcBef>
                        <a:spcAft>
                          <a:spcPts val="0"/>
                        </a:spcAft>
                        <a:buClrTx/>
                        <a:buSzTx/>
                        <a:buFont typeface="Arial" panose="020B0604020202020204" pitchFamily="34" charset="0"/>
                        <a:buChar char="•"/>
                        <a:tabLst/>
                        <a:defRPr/>
                      </a:pPr>
                      <a:r>
                        <a:rPr lang="en-US" sz="700" u="none" strike="noStrike">
                          <a:effectLst/>
                        </a:rPr>
                        <a:t>Embedding Layer</a:t>
                      </a:r>
                    </a:p>
                    <a:p>
                      <a:pPr marL="357188" marR="0" lvl="0" indent="-174625" algn="l" defTabSz="914400" rtl="0" eaLnBrk="1" fontAlgn="ctr" latinLnBrk="0" hangingPunct="1">
                        <a:lnSpc>
                          <a:spcPct val="100000"/>
                        </a:lnSpc>
                        <a:spcBef>
                          <a:spcPts val="0"/>
                        </a:spcBef>
                        <a:spcAft>
                          <a:spcPts val="0"/>
                        </a:spcAft>
                        <a:buClrTx/>
                        <a:buSzTx/>
                        <a:buFont typeface="Arial" panose="020B0604020202020204" pitchFamily="34" charset="0"/>
                        <a:buChar char="•"/>
                        <a:tabLst/>
                        <a:defRPr/>
                      </a:pPr>
                      <a:r>
                        <a:rPr lang="en-US" sz="700" u="none" strike="noStrike">
                          <a:effectLst/>
                        </a:rPr>
                        <a:t>BiLSTM Layer</a:t>
                      </a:r>
                    </a:p>
                    <a:p>
                      <a:pPr marL="357188" marR="0" lvl="0" indent="-174625" algn="l" defTabSz="914400" rtl="0" eaLnBrk="1" fontAlgn="ctr" latinLnBrk="0" hangingPunct="1">
                        <a:lnSpc>
                          <a:spcPct val="100000"/>
                        </a:lnSpc>
                        <a:spcBef>
                          <a:spcPts val="0"/>
                        </a:spcBef>
                        <a:spcAft>
                          <a:spcPts val="0"/>
                        </a:spcAft>
                        <a:buClrTx/>
                        <a:buSzTx/>
                        <a:buFont typeface="Arial" panose="020B0604020202020204" pitchFamily="34" charset="0"/>
                        <a:buChar char="•"/>
                        <a:tabLst/>
                        <a:defRPr/>
                      </a:pPr>
                      <a:r>
                        <a:rPr lang="en-US" sz="700" u="none" strike="noStrike">
                          <a:effectLst/>
                        </a:rPr>
                        <a:t>GlobalMaxPooling1D </a:t>
                      </a:r>
                    </a:p>
                    <a:p>
                      <a:pPr marL="357188" marR="0" lvl="0" indent="-174625" algn="l" defTabSz="914400" rtl="0" eaLnBrk="1" fontAlgn="ctr" latinLnBrk="0" hangingPunct="1">
                        <a:lnSpc>
                          <a:spcPct val="100000"/>
                        </a:lnSpc>
                        <a:spcBef>
                          <a:spcPts val="0"/>
                        </a:spcBef>
                        <a:spcAft>
                          <a:spcPts val="0"/>
                        </a:spcAft>
                        <a:buClrTx/>
                        <a:buSzTx/>
                        <a:buFont typeface="Arial" panose="020B0604020202020204" pitchFamily="34" charset="0"/>
                        <a:buChar char="•"/>
                        <a:tabLst/>
                        <a:defRPr/>
                      </a:pPr>
                      <a:r>
                        <a:rPr lang="en-US" sz="700" u="none" strike="noStrike">
                          <a:effectLst/>
                        </a:rPr>
                        <a:t>BatchNormalization</a:t>
                      </a:r>
                    </a:p>
                    <a:p>
                      <a:pPr marL="357188" marR="0" lvl="0" indent="-174625" algn="l" defTabSz="914400" rtl="0" eaLnBrk="1" fontAlgn="ctr" latinLnBrk="0" hangingPunct="1">
                        <a:lnSpc>
                          <a:spcPct val="100000"/>
                        </a:lnSpc>
                        <a:spcBef>
                          <a:spcPts val="0"/>
                        </a:spcBef>
                        <a:spcAft>
                          <a:spcPts val="0"/>
                        </a:spcAft>
                        <a:buClrTx/>
                        <a:buSzTx/>
                        <a:buFont typeface="Arial" panose="020B0604020202020204" pitchFamily="34" charset="0"/>
                        <a:buChar char="•"/>
                        <a:tabLst/>
                        <a:defRPr/>
                      </a:pPr>
                      <a:r>
                        <a:rPr lang="en-US" sz="700" u="none" strike="noStrike">
                          <a:effectLst/>
                        </a:rPr>
                        <a:t>Drop out of 0.5</a:t>
                      </a:r>
                    </a:p>
                    <a:p>
                      <a:pPr marL="357188" marR="0" lvl="0" indent="-174625" algn="l" defTabSz="914400" rtl="0" eaLnBrk="1" fontAlgn="ctr" latinLnBrk="0" hangingPunct="1">
                        <a:lnSpc>
                          <a:spcPct val="100000"/>
                        </a:lnSpc>
                        <a:spcBef>
                          <a:spcPts val="0"/>
                        </a:spcBef>
                        <a:spcAft>
                          <a:spcPts val="0"/>
                        </a:spcAft>
                        <a:buClrTx/>
                        <a:buSzTx/>
                        <a:buFont typeface="Arial" panose="020B0604020202020204" pitchFamily="34" charset="0"/>
                        <a:buChar char="•"/>
                        <a:tabLst/>
                        <a:defRPr/>
                      </a:pPr>
                      <a:r>
                        <a:rPr lang="en-US" sz="700" u="none" strike="noStrike">
                          <a:effectLst/>
                        </a:rPr>
                        <a:t>Dense Layer with RELU activation</a:t>
                      </a:r>
                    </a:p>
                    <a:p>
                      <a:pPr marL="357188" marR="0" lvl="0" indent="-174625" algn="l" defTabSz="914400" rtl="0" eaLnBrk="1" fontAlgn="ctr" latinLnBrk="0" hangingPunct="1">
                        <a:lnSpc>
                          <a:spcPct val="100000"/>
                        </a:lnSpc>
                        <a:spcBef>
                          <a:spcPts val="0"/>
                        </a:spcBef>
                        <a:spcAft>
                          <a:spcPts val="0"/>
                        </a:spcAft>
                        <a:buClrTx/>
                        <a:buSzTx/>
                        <a:buFont typeface="Arial" panose="020B0604020202020204" pitchFamily="34" charset="0"/>
                        <a:buChar char="•"/>
                        <a:tabLst/>
                        <a:defRPr/>
                      </a:pPr>
                      <a:r>
                        <a:rPr lang="en-US" sz="700" u="none" strike="noStrike">
                          <a:effectLst/>
                        </a:rPr>
                        <a:t>Drop out of 0.5</a:t>
                      </a:r>
                    </a:p>
                    <a:p>
                      <a:pPr marL="357188" marR="0" lvl="0" indent="-174625" algn="l" defTabSz="914400" rtl="0" eaLnBrk="1" fontAlgn="ctr" latinLnBrk="0" hangingPunct="1">
                        <a:lnSpc>
                          <a:spcPct val="100000"/>
                        </a:lnSpc>
                        <a:spcBef>
                          <a:spcPts val="0"/>
                        </a:spcBef>
                        <a:spcAft>
                          <a:spcPts val="0"/>
                        </a:spcAft>
                        <a:buClrTx/>
                        <a:buSzTx/>
                        <a:buFont typeface="Arial" panose="020B0604020202020204" pitchFamily="34" charset="0"/>
                        <a:buChar char="•"/>
                        <a:tabLst/>
                        <a:defRPr/>
                      </a:pPr>
                      <a:r>
                        <a:rPr lang="en-US" sz="700" u="none" strike="noStrike">
                          <a:effectLst/>
                        </a:rPr>
                        <a:t>Dense with with RELU activation</a:t>
                      </a:r>
                    </a:p>
                    <a:p>
                      <a:pPr marL="357188" marR="0" lvl="0" indent="-174625" algn="l" defTabSz="914400" rtl="0" eaLnBrk="1" fontAlgn="ctr" latinLnBrk="0" hangingPunct="1">
                        <a:lnSpc>
                          <a:spcPct val="100000"/>
                        </a:lnSpc>
                        <a:spcBef>
                          <a:spcPts val="0"/>
                        </a:spcBef>
                        <a:spcAft>
                          <a:spcPts val="0"/>
                        </a:spcAft>
                        <a:buClrTx/>
                        <a:buSzTx/>
                        <a:buFont typeface="Arial" panose="020B0604020202020204" pitchFamily="34" charset="0"/>
                        <a:buChar char="•"/>
                        <a:tabLst/>
                        <a:defRPr/>
                      </a:pPr>
                      <a:r>
                        <a:rPr lang="en-US" sz="700" u="none" strike="noStrike">
                          <a:effectLst/>
                        </a:rPr>
                        <a:t>Dropout of 0.5</a:t>
                      </a:r>
                    </a:p>
                    <a:p>
                      <a:pPr marL="357188" marR="0" lvl="0" indent="-174625" algn="l" defTabSz="914400" rtl="0" eaLnBrk="1" fontAlgn="ctr" latinLnBrk="0" hangingPunct="1">
                        <a:lnSpc>
                          <a:spcPct val="100000"/>
                        </a:lnSpc>
                        <a:spcBef>
                          <a:spcPts val="0"/>
                        </a:spcBef>
                        <a:spcAft>
                          <a:spcPts val="0"/>
                        </a:spcAft>
                        <a:buClrTx/>
                        <a:buSzTx/>
                        <a:buFont typeface="Arial" panose="020B0604020202020204" pitchFamily="34" charset="0"/>
                        <a:buChar char="•"/>
                        <a:tabLst/>
                        <a:defRPr/>
                      </a:pPr>
                      <a:r>
                        <a:rPr lang="en-US" sz="700" u="none" strike="noStrike">
                          <a:effectLst/>
                        </a:rPr>
                        <a:t>Dense with sigmoid activation</a:t>
                      </a:r>
                      <a:endParaRPr lang="en-CA" sz="1100" b="0" i="0" u="none" strike="noStrike">
                        <a:effectLst/>
                        <a:latin typeface="Gotham Black" pitchFamily="50" charset="0"/>
                      </a:endParaRPr>
                    </a:p>
                  </a:txBody>
                  <a:tcPr marL="5848" marR="5848" marT="5848" marB="0" anchor="ctr"/>
                </a:tc>
                <a:tc>
                  <a:txBody>
                    <a:bodyPr/>
                    <a:lstStyle/>
                    <a:p>
                      <a:pPr algn="ctr" fontAlgn="t"/>
                      <a:r>
                        <a:rPr lang="en-CA" sz="900" u="none" strike="noStrike">
                          <a:effectLst/>
                        </a:rPr>
                        <a:t>None</a:t>
                      </a:r>
                      <a:endParaRPr lang="en-CA" sz="900" b="0" i="0" u="none" strike="noStrike">
                        <a:effectLst/>
                        <a:latin typeface="Gotham Book" pitchFamily="50" charset="0"/>
                      </a:endParaRPr>
                    </a:p>
                  </a:txBody>
                  <a:tcPr marL="5848" marR="5848" marT="5848" marB="0" anchor="ctr"/>
                </a:tc>
                <a:tc>
                  <a:txBody>
                    <a:bodyPr/>
                    <a:lstStyle/>
                    <a:p>
                      <a:pPr marL="92075" indent="0" algn="l" fontAlgn="t"/>
                      <a:r>
                        <a:rPr lang="en-US" sz="900" u="none" strike="noStrike">
                          <a:effectLst/>
                        </a:rPr>
                        <a:t>GloVe, Pre-trained word vectors from Twitter </a:t>
                      </a:r>
                      <a:endParaRPr lang="en-US" sz="900" b="0" i="0" u="none" strike="noStrike">
                        <a:effectLst/>
                        <a:latin typeface="Gotham Book" pitchFamily="50" charset="0"/>
                      </a:endParaRPr>
                    </a:p>
                  </a:txBody>
                  <a:tcPr marL="5848" marR="5848" marT="5848" marB="0" anchor="ctr"/>
                </a:tc>
                <a:tc>
                  <a:txBody>
                    <a:bodyPr/>
                    <a:lstStyle/>
                    <a:p>
                      <a:pPr marL="92075" indent="0" algn="l" fontAlgn="t"/>
                      <a:r>
                        <a:rPr lang="en-US" sz="900" u="none" strike="noStrike">
                          <a:effectLst/>
                        </a:rPr>
                        <a:t>27B tokens of 200 Dimensional vectors,</a:t>
                      </a:r>
                      <a:br>
                        <a:rPr lang="en-US" sz="900" u="none" strike="noStrike">
                          <a:effectLst/>
                        </a:rPr>
                      </a:br>
                      <a:r>
                        <a:rPr lang="en-US" sz="900" u="none" strike="noStrike">
                          <a:effectLst/>
                        </a:rPr>
                        <a:t>batch_size=32, epochs=15, default Learning rate</a:t>
                      </a:r>
                      <a:endParaRPr lang="en-US" sz="900" b="0" i="0" u="none" strike="noStrike">
                        <a:effectLst/>
                        <a:latin typeface="Gotham Book" pitchFamily="50" charset="0"/>
                      </a:endParaRPr>
                    </a:p>
                  </a:txBody>
                  <a:tcPr marL="5848" marR="5848" marT="5848" marB="0" anchor="ctr"/>
                </a:tc>
                <a:tc>
                  <a:txBody>
                    <a:bodyPr/>
                    <a:lstStyle/>
                    <a:p>
                      <a:pPr algn="ctr" fontAlgn="t"/>
                      <a:r>
                        <a:rPr lang="en-CA" sz="1200" u="none" strike="noStrike">
                          <a:effectLst/>
                        </a:rPr>
                        <a:t>0.7678</a:t>
                      </a:r>
                      <a:endParaRPr lang="en-CA" sz="1200" b="0" i="0" u="none" strike="noStrike">
                        <a:effectLst/>
                        <a:latin typeface="Gotham Black" pitchFamily="50" charset="0"/>
                      </a:endParaRPr>
                    </a:p>
                  </a:txBody>
                  <a:tcPr marL="5848" marR="5848" marT="5848" marB="0" anchor="ctr"/>
                </a:tc>
                <a:extLst>
                  <a:ext uri="{0D108BD9-81ED-4DB2-BD59-A6C34878D82A}">
                    <a16:rowId xmlns:a16="http://schemas.microsoft.com/office/drawing/2014/main" val="3332586738"/>
                  </a:ext>
                </a:extLst>
              </a:tr>
              <a:tr h="486967">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CA" sz="1100" b="0" u="none" strike="noStrike">
                          <a:effectLst/>
                        </a:rPr>
                        <a:t>XGB Classifier with Randomized Grid Search</a:t>
                      </a:r>
                      <a:endParaRPr lang="en-CA" sz="1100" b="0" i="0" u="none" strike="noStrike">
                        <a:effectLst/>
                        <a:latin typeface="Gotham Black" pitchFamily="50" charset="0"/>
                      </a:endParaRPr>
                    </a:p>
                  </a:txBody>
                  <a:tcPr marL="5848" marR="5848" marT="5848" marB="0" anchor="ctr"/>
                </a:tc>
                <a:tc>
                  <a:txBody>
                    <a:bodyPr/>
                    <a:lstStyle/>
                    <a:p>
                      <a:pPr marL="92075" lvl="0" indent="0" algn="l" fontAlgn="t"/>
                      <a:r>
                        <a:rPr lang="en-US" sz="900" u="none" strike="noStrike">
                          <a:effectLst/>
                        </a:rPr>
                        <a:t>Removed URLs, HTML Tags, emoji, punctuations, non alphabet characters.</a:t>
                      </a:r>
                      <a:br>
                        <a:rPr lang="en-US" sz="900" u="none" strike="noStrike">
                          <a:effectLst/>
                        </a:rPr>
                      </a:br>
                      <a:r>
                        <a:rPr lang="en-US" sz="900" u="none" strike="noStrike">
                          <a:effectLst/>
                        </a:rPr>
                        <a:t>Converted text to lowercase</a:t>
                      </a:r>
                      <a:endParaRPr lang="en-US" sz="900" b="0" i="0" u="none" strike="noStrike">
                        <a:effectLst/>
                        <a:latin typeface="Gotham Book" pitchFamily="50" charset="0"/>
                      </a:endParaRPr>
                    </a:p>
                  </a:txBody>
                  <a:tcPr marL="5848" marR="5848" marT="5848" marB="0" anchor="ctr"/>
                </a:tc>
                <a:tc>
                  <a:txBody>
                    <a:bodyPr/>
                    <a:lstStyle/>
                    <a:p>
                      <a:pPr marL="92075" indent="0" algn="l" fontAlgn="t"/>
                      <a:r>
                        <a:rPr lang="en-US" sz="900" u="none" strike="noStrike">
                          <a:effectLst/>
                        </a:rPr>
                        <a:t>Word2Vec from Gensim library and TfidfVectorizer</a:t>
                      </a:r>
                      <a:endParaRPr lang="en-US" sz="900" b="0" i="0" u="none" strike="noStrike">
                        <a:effectLst/>
                        <a:latin typeface="Gotham Book" pitchFamily="50" charset="0"/>
                      </a:endParaRPr>
                    </a:p>
                  </a:txBody>
                  <a:tcPr marL="5848" marR="5848" marT="5848" marB="0" anchor="ctr"/>
                </a:tc>
                <a:tc>
                  <a:txBody>
                    <a:bodyPr/>
                    <a:lstStyle/>
                    <a:p>
                      <a:pPr marL="92075" indent="0" algn="l" fontAlgn="t"/>
                      <a:r>
                        <a:rPr lang="en-CA" sz="900" u="none" strike="noStrike" dirty="0">
                          <a:effectLst/>
                        </a:rPr>
                        <a:t>‘subsample': 0.99; '</a:t>
                      </a:r>
                      <a:r>
                        <a:rPr lang="en-CA" sz="900" u="none" strike="noStrike" dirty="0" err="1">
                          <a:effectLst/>
                        </a:rPr>
                        <a:t>n_estimators</a:t>
                      </a:r>
                      <a:r>
                        <a:rPr lang="en-CA" sz="900" u="none" strike="noStrike" dirty="0">
                          <a:effectLst/>
                        </a:rPr>
                        <a:t>': 200; '</a:t>
                      </a:r>
                      <a:r>
                        <a:rPr lang="en-CA" sz="900" u="none" strike="noStrike" dirty="0" err="1">
                          <a:effectLst/>
                        </a:rPr>
                        <a:t>min_child_weight</a:t>
                      </a:r>
                      <a:r>
                        <a:rPr lang="en-CA" sz="900" u="none" strike="noStrike" dirty="0">
                          <a:effectLst/>
                        </a:rPr>
                        <a:t>': 16; '</a:t>
                      </a:r>
                      <a:r>
                        <a:rPr lang="en-CA" sz="900" u="none" strike="noStrike" dirty="0" err="1">
                          <a:effectLst/>
                        </a:rPr>
                        <a:t>max_depth</a:t>
                      </a:r>
                      <a:r>
                        <a:rPr lang="en-CA" sz="900" u="none" strike="noStrike" dirty="0">
                          <a:effectLst/>
                        </a:rPr>
                        <a:t>’: 7; '</a:t>
                      </a:r>
                      <a:r>
                        <a:rPr lang="en-CA" sz="900" u="none" strike="noStrike" dirty="0" err="1">
                          <a:effectLst/>
                        </a:rPr>
                        <a:t>learning_rate</a:t>
                      </a:r>
                      <a:r>
                        <a:rPr lang="en-CA" sz="900" u="none" strike="noStrike" dirty="0">
                          <a:effectLst/>
                        </a:rPr>
                        <a:t>': 0.1; 'gamma': 0.05; 'alpha': 7</a:t>
                      </a:r>
                      <a:endParaRPr lang="en-CA" sz="900" b="0" i="0" u="none" strike="noStrike" dirty="0">
                        <a:effectLst/>
                        <a:latin typeface="Gotham Book" pitchFamily="50" charset="0"/>
                      </a:endParaRPr>
                    </a:p>
                  </a:txBody>
                  <a:tcPr marL="5848" marR="5848" marT="5848" marB="0" anchor="ctr"/>
                </a:tc>
                <a:tc>
                  <a:txBody>
                    <a:bodyPr/>
                    <a:lstStyle/>
                    <a:p>
                      <a:pPr algn="ctr" fontAlgn="t"/>
                      <a:r>
                        <a:rPr lang="en-CA" sz="1200" u="none" strike="noStrike" dirty="0">
                          <a:effectLst/>
                        </a:rPr>
                        <a:t>0.4314</a:t>
                      </a:r>
                      <a:endParaRPr lang="en-CA" sz="1200" b="0" i="0" u="none" strike="noStrike" dirty="0">
                        <a:effectLst/>
                        <a:latin typeface="Gotham Black" pitchFamily="50" charset="0"/>
                      </a:endParaRPr>
                    </a:p>
                  </a:txBody>
                  <a:tcPr marL="5848" marR="5848" marT="5848" marB="0" anchor="ctr"/>
                </a:tc>
                <a:extLst>
                  <a:ext uri="{0D108BD9-81ED-4DB2-BD59-A6C34878D82A}">
                    <a16:rowId xmlns:a16="http://schemas.microsoft.com/office/drawing/2014/main" val="620830403"/>
                  </a:ext>
                </a:extLst>
              </a:tr>
            </a:tbl>
          </a:graphicData>
        </a:graphic>
      </p:graphicFrame>
    </p:spTree>
    <p:extLst>
      <p:ext uri="{BB962C8B-B14F-4D97-AF65-F5344CB8AC3E}">
        <p14:creationId xmlns:p14="http://schemas.microsoft.com/office/powerpoint/2010/main" val="28886024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24CC5F6-FE50-4846-98BC-3A05902BF91B}"/>
              </a:ext>
            </a:extLst>
          </p:cNvPr>
          <p:cNvPicPr>
            <a:picLocks noChangeAspect="1"/>
          </p:cNvPicPr>
          <p:nvPr/>
        </p:nvPicPr>
        <p:blipFill>
          <a:blip r:embed="rId2"/>
          <a:stretch>
            <a:fillRect/>
          </a:stretch>
        </p:blipFill>
        <p:spPr>
          <a:xfrm>
            <a:off x="6445867" y="116093"/>
            <a:ext cx="5716678" cy="6369560"/>
          </a:xfrm>
          <a:prstGeom prst="rect">
            <a:avLst/>
          </a:prstGeom>
        </p:spPr>
      </p:pic>
      <p:sp>
        <p:nvSpPr>
          <p:cNvPr id="15" name="Rectangle: Rounded Corners 14">
            <a:extLst>
              <a:ext uri="{FF2B5EF4-FFF2-40B4-BE49-F238E27FC236}">
                <a16:creationId xmlns:a16="http://schemas.microsoft.com/office/drawing/2014/main" id="{5732A709-8D20-4117-A710-7221066665F9}"/>
              </a:ext>
            </a:extLst>
          </p:cNvPr>
          <p:cNvSpPr/>
          <p:nvPr/>
        </p:nvSpPr>
        <p:spPr>
          <a:xfrm>
            <a:off x="373494" y="6435878"/>
            <a:ext cx="6770709" cy="343135"/>
          </a:xfrm>
          <a:prstGeom prst="roundRect">
            <a:avLst/>
          </a:prstGeom>
          <a:solidFill>
            <a:srgbClr val="E0EBF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Rectangle: Rounded Corners 13">
            <a:extLst>
              <a:ext uri="{FF2B5EF4-FFF2-40B4-BE49-F238E27FC236}">
                <a16:creationId xmlns:a16="http://schemas.microsoft.com/office/drawing/2014/main" id="{C0B11630-6B87-4788-B7EE-DA37F94A33D4}"/>
              </a:ext>
            </a:extLst>
          </p:cNvPr>
          <p:cNvSpPr/>
          <p:nvPr/>
        </p:nvSpPr>
        <p:spPr>
          <a:xfrm>
            <a:off x="379823" y="5403447"/>
            <a:ext cx="6833004" cy="399259"/>
          </a:xfrm>
          <a:prstGeom prst="roundRect">
            <a:avLst/>
          </a:prstGeom>
          <a:solidFill>
            <a:srgbClr val="E0EBF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Flowchart: Document 7">
            <a:extLst>
              <a:ext uri="{FF2B5EF4-FFF2-40B4-BE49-F238E27FC236}">
                <a16:creationId xmlns:a16="http://schemas.microsoft.com/office/drawing/2014/main" id="{D12DDE76-C203-4047-9998-63900085B5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175" y="0"/>
            <a:ext cx="3248025" cy="3400426"/>
          </a:xfrm>
          <a:prstGeom prst="flowChartDocument">
            <a:avLst/>
          </a:prstGeom>
          <a:solidFill>
            <a:srgbClr val="3751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2">
            <a:extLst>
              <a:ext uri="{FF2B5EF4-FFF2-40B4-BE49-F238E27FC236}">
                <a16:creationId xmlns:a16="http://schemas.microsoft.com/office/drawing/2014/main" id="{C8046C95-7001-4FD1-A7F7-23748F014424}"/>
              </a:ext>
            </a:extLst>
          </p:cNvPr>
          <p:cNvSpPr txBox="1">
            <a:spLocks/>
          </p:cNvSpPr>
          <p:nvPr/>
        </p:nvSpPr>
        <p:spPr>
          <a:xfrm>
            <a:off x="838200" y="171162"/>
            <a:ext cx="2840182" cy="237114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3200" b="1" kern="1200" dirty="0" err="1">
                <a:solidFill>
                  <a:srgbClr val="FFFFFF"/>
                </a:solidFill>
                <a:latin typeface="+mj-lt"/>
                <a:ea typeface="+mj-ea"/>
                <a:cs typeface="+mj-cs"/>
              </a:rPr>
              <a:t>XGBoost</a:t>
            </a:r>
            <a:endParaRPr lang="en-US" sz="3200" b="1" kern="1200" dirty="0">
              <a:solidFill>
                <a:srgbClr val="FFFFFF"/>
              </a:solidFill>
              <a:latin typeface="+mj-lt"/>
              <a:ea typeface="+mj-ea"/>
              <a:cs typeface="+mj-cs"/>
            </a:endParaRPr>
          </a:p>
        </p:txBody>
      </p:sp>
      <p:sp>
        <p:nvSpPr>
          <p:cNvPr id="4" name="Rectangle 3">
            <a:extLst>
              <a:ext uri="{FF2B5EF4-FFF2-40B4-BE49-F238E27FC236}">
                <a16:creationId xmlns:a16="http://schemas.microsoft.com/office/drawing/2014/main" id="{27C34C09-26A4-44BB-85B4-78FCAB0E35D2}"/>
              </a:ext>
            </a:extLst>
          </p:cNvPr>
          <p:cNvSpPr/>
          <p:nvPr/>
        </p:nvSpPr>
        <p:spPr>
          <a:xfrm>
            <a:off x="379823" y="3378588"/>
            <a:ext cx="5568122" cy="646331"/>
          </a:xfrm>
          <a:prstGeom prst="rect">
            <a:avLst/>
          </a:prstGeom>
        </p:spPr>
        <p:txBody>
          <a:bodyPr wrap="square">
            <a:spAutoFit/>
          </a:bodyPr>
          <a:lstStyle/>
          <a:p>
            <a:r>
              <a:rPr lang="en-US" dirty="0"/>
              <a:t>Word embedding transformation from words to vectors </a:t>
            </a:r>
            <a:r>
              <a:rPr lang="en-CA" dirty="0"/>
              <a:t>by computing </a:t>
            </a:r>
            <a:r>
              <a:rPr lang="en-CA" b="1" dirty="0">
                <a:solidFill>
                  <a:schemeClr val="accent2">
                    <a:lumMod val="50000"/>
                  </a:schemeClr>
                </a:solidFill>
              </a:rPr>
              <a:t>TD-IDF</a:t>
            </a:r>
            <a:endParaRPr lang="en-CA" dirty="0">
              <a:solidFill>
                <a:schemeClr val="accent2">
                  <a:lumMod val="50000"/>
                </a:schemeClr>
              </a:solidFill>
            </a:endParaRPr>
          </a:p>
        </p:txBody>
      </p:sp>
      <p:sp>
        <p:nvSpPr>
          <p:cNvPr id="5" name="Rectangle 4">
            <a:extLst>
              <a:ext uri="{FF2B5EF4-FFF2-40B4-BE49-F238E27FC236}">
                <a16:creationId xmlns:a16="http://schemas.microsoft.com/office/drawing/2014/main" id="{2A613193-EFDD-4107-8B8B-FC0D09C46E77}"/>
              </a:ext>
            </a:extLst>
          </p:cNvPr>
          <p:cNvSpPr/>
          <p:nvPr/>
        </p:nvSpPr>
        <p:spPr>
          <a:xfrm>
            <a:off x="379823" y="4236704"/>
            <a:ext cx="5366312" cy="369332"/>
          </a:xfrm>
          <a:prstGeom prst="rect">
            <a:avLst/>
          </a:prstGeom>
          <a:solidFill>
            <a:schemeClr val="accent2">
              <a:lumMod val="20000"/>
              <a:lumOff val="80000"/>
            </a:schemeClr>
          </a:solidFill>
        </p:spPr>
        <p:txBody>
          <a:bodyPr wrap="square">
            <a:spAutoFit/>
          </a:bodyPr>
          <a:lstStyle/>
          <a:p>
            <a:pPr algn="ctr"/>
            <a:r>
              <a:rPr lang="en-CA" b="1" dirty="0">
                <a:solidFill>
                  <a:schemeClr val="accent2">
                    <a:lumMod val="50000"/>
                  </a:schemeClr>
                </a:solidFill>
              </a:rPr>
              <a:t>Term frequency – inverse document frequency</a:t>
            </a:r>
          </a:p>
        </p:txBody>
      </p:sp>
      <p:sp>
        <p:nvSpPr>
          <p:cNvPr id="12" name="Rectangle 11">
            <a:extLst>
              <a:ext uri="{FF2B5EF4-FFF2-40B4-BE49-F238E27FC236}">
                <a16:creationId xmlns:a16="http://schemas.microsoft.com/office/drawing/2014/main" id="{2B422077-1907-42EB-9E72-7BF96D44DA8B}"/>
              </a:ext>
            </a:extLst>
          </p:cNvPr>
          <p:cNvSpPr/>
          <p:nvPr/>
        </p:nvSpPr>
        <p:spPr>
          <a:xfrm>
            <a:off x="345407" y="5802706"/>
            <a:ext cx="5638298" cy="646331"/>
          </a:xfrm>
          <a:prstGeom prst="rect">
            <a:avLst/>
          </a:prstGeom>
        </p:spPr>
        <p:txBody>
          <a:bodyPr wrap="square">
            <a:spAutoFit/>
          </a:bodyPr>
          <a:lstStyle/>
          <a:p>
            <a:r>
              <a:rPr lang="en-US" b="1" dirty="0">
                <a:solidFill>
                  <a:srgbClr val="000000"/>
                </a:solidFill>
                <a:latin typeface="Helvetica Neue"/>
              </a:rPr>
              <a:t>Inverse Document Frequency</a:t>
            </a:r>
            <a:r>
              <a:rPr lang="en-US" dirty="0">
                <a:solidFill>
                  <a:srgbClr val="000000"/>
                </a:solidFill>
                <a:latin typeface="Helvetica Neue"/>
              </a:rPr>
              <a:t>: This downscales words that appear a lot across documents</a:t>
            </a:r>
            <a:endParaRPr lang="en-CA" dirty="0"/>
          </a:p>
        </p:txBody>
      </p:sp>
      <p:sp>
        <p:nvSpPr>
          <p:cNvPr id="13" name="Rectangle 12">
            <a:extLst>
              <a:ext uri="{FF2B5EF4-FFF2-40B4-BE49-F238E27FC236}">
                <a16:creationId xmlns:a16="http://schemas.microsoft.com/office/drawing/2014/main" id="{C22D4AAB-3489-4EA5-857E-237262C35E5B}"/>
              </a:ext>
            </a:extLst>
          </p:cNvPr>
          <p:cNvSpPr/>
          <p:nvPr/>
        </p:nvSpPr>
        <p:spPr>
          <a:xfrm>
            <a:off x="345407" y="4822330"/>
            <a:ext cx="6167688" cy="646331"/>
          </a:xfrm>
          <a:prstGeom prst="rect">
            <a:avLst/>
          </a:prstGeom>
        </p:spPr>
        <p:txBody>
          <a:bodyPr wrap="square">
            <a:spAutoFit/>
          </a:bodyPr>
          <a:lstStyle/>
          <a:p>
            <a:r>
              <a:rPr lang="en-US" b="1" dirty="0">
                <a:solidFill>
                  <a:srgbClr val="000000"/>
                </a:solidFill>
                <a:latin typeface="Helvetica Neue"/>
              </a:rPr>
              <a:t>Term Frequency</a:t>
            </a:r>
            <a:r>
              <a:rPr lang="en-US" dirty="0">
                <a:solidFill>
                  <a:srgbClr val="000000"/>
                </a:solidFill>
                <a:latin typeface="Helvetica Neue"/>
              </a:rPr>
              <a:t>: This summarizes how often a given word appears within a document</a:t>
            </a:r>
            <a:endParaRPr lang="en-CA" dirty="0"/>
          </a:p>
        </p:txBody>
      </p:sp>
      <p:pic>
        <p:nvPicPr>
          <p:cNvPr id="16" name="Picture 15">
            <a:extLst>
              <a:ext uri="{FF2B5EF4-FFF2-40B4-BE49-F238E27FC236}">
                <a16:creationId xmlns:a16="http://schemas.microsoft.com/office/drawing/2014/main" id="{360AEB32-EB7E-4F19-8A36-F99BC6DCDBF6}"/>
              </a:ext>
            </a:extLst>
          </p:cNvPr>
          <p:cNvPicPr>
            <a:picLocks noChangeAspect="1"/>
          </p:cNvPicPr>
          <p:nvPr/>
        </p:nvPicPr>
        <p:blipFill>
          <a:blip r:embed="rId3"/>
          <a:stretch>
            <a:fillRect/>
          </a:stretch>
        </p:blipFill>
        <p:spPr>
          <a:xfrm>
            <a:off x="411594" y="5506764"/>
            <a:ext cx="6777038" cy="244679"/>
          </a:xfrm>
          <a:prstGeom prst="roundRect">
            <a:avLst/>
          </a:prstGeom>
        </p:spPr>
      </p:pic>
      <p:pic>
        <p:nvPicPr>
          <p:cNvPr id="17" name="Picture 16">
            <a:extLst>
              <a:ext uri="{FF2B5EF4-FFF2-40B4-BE49-F238E27FC236}">
                <a16:creationId xmlns:a16="http://schemas.microsoft.com/office/drawing/2014/main" id="{96A3EC5D-CD30-4992-BC8F-E8458627BD32}"/>
              </a:ext>
            </a:extLst>
          </p:cNvPr>
          <p:cNvPicPr>
            <a:picLocks noChangeAspect="1"/>
          </p:cNvPicPr>
          <p:nvPr/>
        </p:nvPicPr>
        <p:blipFill>
          <a:blip r:embed="rId4"/>
          <a:stretch>
            <a:fillRect/>
          </a:stretch>
        </p:blipFill>
        <p:spPr>
          <a:xfrm>
            <a:off x="497680" y="6473690"/>
            <a:ext cx="6470474" cy="288000"/>
          </a:xfrm>
          <a:prstGeom prst="roundRect">
            <a:avLst/>
          </a:prstGeom>
        </p:spPr>
      </p:pic>
    </p:spTree>
    <p:extLst>
      <p:ext uri="{BB962C8B-B14F-4D97-AF65-F5344CB8AC3E}">
        <p14:creationId xmlns:p14="http://schemas.microsoft.com/office/powerpoint/2010/main" val="4003092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Flowchart: Document 7">
            <a:extLst>
              <a:ext uri="{FF2B5EF4-FFF2-40B4-BE49-F238E27FC236}">
                <a16:creationId xmlns:a16="http://schemas.microsoft.com/office/drawing/2014/main" id="{D12DDE76-C203-4047-9998-63900085B5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175" y="0"/>
            <a:ext cx="3248025" cy="3400426"/>
          </a:xfrm>
          <a:prstGeom prst="flowChartDocument">
            <a:avLst/>
          </a:prstGeom>
          <a:solidFill>
            <a:srgbClr val="3751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2" name="Title 2">
            <a:extLst>
              <a:ext uri="{FF2B5EF4-FFF2-40B4-BE49-F238E27FC236}">
                <a16:creationId xmlns:a16="http://schemas.microsoft.com/office/drawing/2014/main" id="{C8046C95-7001-4FD1-A7F7-23748F014424}"/>
              </a:ext>
            </a:extLst>
          </p:cNvPr>
          <p:cNvSpPr txBox="1">
            <a:spLocks/>
          </p:cNvSpPr>
          <p:nvPr/>
        </p:nvSpPr>
        <p:spPr>
          <a:xfrm>
            <a:off x="638175" y="88077"/>
            <a:ext cx="3248025" cy="307421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lgn="ctr" fontAlgn="ctr">
              <a:lnSpc>
                <a:spcPct val="100000"/>
              </a:lnSpc>
              <a:spcBef>
                <a:spcPts val="0"/>
              </a:spcBef>
              <a:defRPr/>
            </a:pPr>
            <a:r>
              <a:rPr lang="en-US" sz="3200" dirty="0">
                <a:solidFill>
                  <a:schemeClr val="bg1"/>
                </a:solidFill>
                <a:latin typeface="Gotham Black" pitchFamily="50" charset="0"/>
              </a:rPr>
              <a:t>Neural Network with:</a:t>
            </a:r>
          </a:p>
        </p:txBody>
      </p:sp>
      <p:sp>
        <p:nvSpPr>
          <p:cNvPr id="16" name="Rectangle: Rounded Corners 15">
            <a:extLst>
              <a:ext uri="{FF2B5EF4-FFF2-40B4-BE49-F238E27FC236}">
                <a16:creationId xmlns:a16="http://schemas.microsoft.com/office/drawing/2014/main" id="{3DE4D18B-ADF2-49AD-9828-3F8F6D5BED0E}"/>
              </a:ext>
            </a:extLst>
          </p:cNvPr>
          <p:cNvSpPr/>
          <p:nvPr/>
        </p:nvSpPr>
        <p:spPr>
          <a:xfrm>
            <a:off x="618647" y="3524133"/>
            <a:ext cx="4782410" cy="3217773"/>
          </a:xfrm>
          <a:prstGeom prst="roundRect">
            <a:avLst/>
          </a:prstGeom>
          <a:solidFill>
            <a:srgbClr val="37516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57188" lvl="0" indent="-174625" fontAlgn="ctr">
              <a:lnSpc>
                <a:spcPct val="100000"/>
              </a:lnSpc>
              <a:spcBef>
                <a:spcPts val="0"/>
              </a:spcBef>
              <a:buFont typeface="Arial" panose="020B0604020202020204" pitchFamily="34" charset="0"/>
              <a:buChar char="•"/>
              <a:defRPr/>
            </a:pPr>
            <a:r>
              <a:rPr lang="en-US" dirty="0">
                <a:solidFill>
                  <a:schemeClr val="bg1"/>
                </a:solidFill>
                <a:latin typeface="Gotham Black" pitchFamily="50" charset="0"/>
              </a:rPr>
              <a:t>Embedding Layer</a:t>
            </a:r>
          </a:p>
          <a:p>
            <a:pPr marL="357188" lvl="0" indent="-174625" fontAlgn="ctr">
              <a:lnSpc>
                <a:spcPct val="100000"/>
              </a:lnSpc>
              <a:spcBef>
                <a:spcPts val="0"/>
              </a:spcBef>
              <a:buFont typeface="Arial" panose="020B0604020202020204" pitchFamily="34" charset="0"/>
              <a:buChar char="•"/>
              <a:defRPr/>
            </a:pPr>
            <a:r>
              <a:rPr lang="en-US" dirty="0" err="1">
                <a:solidFill>
                  <a:schemeClr val="bg1"/>
                </a:solidFill>
                <a:latin typeface="Gotham Black" pitchFamily="50" charset="0"/>
              </a:rPr>
              <a:t>BiLSTM</a:t>
            </a:r>
            <a:r>
              <a:rPr lang="en-US" dirty="0">
                <a:solidFill>
                  <a:schemeClr val="bg1"/>
                </a:solidFill>
                <a:latin typeface="Gotham Black" pitchFamily="50" charset="0"/>
              </a:rPr>
              <a:t> Layer</a:t>
            </a:r>
          </a:p>
          <a:p>
            <a:pPr marL="357188" lvl="0" indent="-174625" fontAlgn="ctr">
              <a:lnSpc>
                <a:spcPct val="100000"/>
              </a:lnSpc>
              <a:spcBef>
                <a:spcPts val="0"/>
              </a:spcBef>
              <a:buFont typeface="Arial" panose="020B0604020202020204" pitchFamily="34" charset="0"/>
              <a:buChar char="•"/>
              <a:defRPr/>
            </a:pPr>
            <a:r>
              <a:rPr lang="en-US" dirty="0">
                <a:solidFill>
                  <a:schemeClr val="bg1"/>
                </a:solidFill>
                <a:latin typeface="Gotham Black" pitchFamily="50" charset="0"/>
              </a:rPr>
              <a:t>GlobalMaxPooling1D </a:t>
            </a:r>
          </a:p>
          <a:p>
            <a:pPr marL="357188" lvl="0" indent="-174625" fontAlgn="ctr">
              <a:lnSpc>
                <a:spcPct val="100000"/>
              </a:lnSpc>
              <a:spcBef>
                <a:spcPts val="0"/>
              </a:spcBef>
              <a:buFont typeface="Arial" panose="020B0604020202020204" pitchFamily="34" charset="0"/>
              <a:buChar char="•"/>
              <a:defRPr/>
            </a:pPr>
            <a:r>
              <a:rPr lang="en-US" dirty="0" err="1">
                <a:solidFill>
                  <a:schemeClr val="bg1"/>
                </a:solidFill>
                <a:latin typeface="Gotham Black" pitchFamily="50" charset="0"/>
              </a:rPr>
              <a:t>BatchNormalization</a:t>
            </a:r>
            <a:endParaRPr lang="en-US" dirty="0">
              <a:solidFill>
                <a:schemeClr val="bg1"/>
              </a:solidFill>
              <a:latin typeface="Gotham Black" pitchFamily="50" charset="0"/>
            </a:endParaRPr>
          </a:p>
          <a:p>
            <a:pPr marL="357188" lvl="0" indent="-174625" fontAlgn="ctr">
              <a:lnSpc>
                <a:spcPct val="100000"/>
              </a:lnSpc>
              <a:spcBef>
                <a:spcPts val="0"/>
              </a:spcBef>
              <a:buFont typeface="Arial" panose="020B0604020202020204" pitchFamily="34" charset="0"/>
              <a:buChar char="•"/>
              <a:defRPr/>
            </a:pPr>
            <a:r>
              <a:rPr lang="en-US" dirty="0">
                <a:solidFill>
                  <a:schemeClr val="bg1"/>
                </a:solidFill>
                <a:latin typeface="Gotham Black" pitchFamily="50" charset="0"/>
              </a:rPr>
              <a:t>Drop out of 0.5</a:t>
            </a:r>
          </a:p>
          <a:p>
            <a:pPr marL="357188" lvl="0" indent="-174625" fontAlgn="ctr">
              <a:lnSpc>
                <a:spcPct val="100000"/>
              </a:lnSpc>
              <a:spcBef>
                <a:spcPts val="0"/>
              </a:spcBef>
              <a:buFont typeface="Arial" panose="020B0604020202020204" pitchFamily="34" charset="0"/>
              <a:buChar char="•"/>
              <a:defRPr/>
            </a:pPr>
            <a:r>
              <a:rPr lang="en-US" dirty="0">
                <a:solidFill>
                  <a:schemeClr val="bg1"/>
                </a:solidFill>
                <a:latin typeface="Gotham Black" pitchFamily="50" charset="0"/>
              </a:rPr>
              <a:t>Dense Layer with RELU activation</a:t>
            </a:r>
          </a:p>
          <a:p>
            <a:pPr marL="357188" lvl="0" indent="-174625" fontAlgn="ctr">
              <a:lnSpc>
                <a:spcPct val="100000"/>
              </a:lnSpc>
              <a:spcBef>
                <a:spcPts val="0"/>
              </a:spcBef>
              <a:buFont typeface="Arial" panose="020B0604020202020204" pitchFamily="34" charset="0"/>
              <a:buChar char="•"/>
              <a:defRPr/>
            </a:pPr>
            <a:r>
              <a:rPr lang="en-US" dirty="0">
                <a:solidFill>
                  <a:schemeClr val="bg1"/>
                </a:solidFill>
                <a:latin typeface="Gotham Black" pitchFamily="50" charset="0"/>
              </a:rPr>
              <a:t>Drop out of 0.5</a:t>
            </a:r>
          </a:p>
          <a:p>
            <a:pPr marL="357188" lvl="0" indent="-174625" fontAlgn="ctr">
              <a:lnSpc>
                <a:spcPct val="100000"/>
              </a:lnSpc>
              <a:spcBef>
                <a:spcPts val="0"/>
              </a:spcBef>
              <a:buFont typeface="Arial" panose="020B0604020202020204" pitchFamily="34" charset="0"/>
              <a:buChar char="•"/>
              <a:defRPr/>
            </a:pPr>
            <a:r>
              <a:rPr lang="en-US" dirty="0">
                <a:solidFill>
                  <a:schemeClr val="bg1"/>
                </a:solidFill>
                <a:latin typeface="Gotham Black" pitchFamily="50" charset="0"/>
              </a:rPr>
              <a:t>Dense with </a:t>
            </a:r>
            <a:r>
              <a:rPr lang="en-US" dirty="0" err="1">
                <a:solidFill>
                  <a:schemeClr val="bg1"/>
                </a:solidFill>
                <a:latin typeface="Gotham Black" pitchFamily="50" charset="0"/>
              </a:rPr>
              <a:t>with</a:t>
            </a:r>
            <a:r>
              <a:rPr lang="en-US" dirty="0">
                <a:solidFill>
                  <a:schemeClr val="bg1"/>
                </a:solidFill>
                <a:latin typeface="Gotham Black" pitchFamily="50" charset="0"/>
              </a:rPr>
              <a:t> RELU activation</a:t>
            </a:r>
          </a:p>
          <a:p>
            <a:pPr marL="357188" lvl="0" indent="-174625" fontAlgn="ctr">
              <a:lnSpc>
                <a:spcPct val="100000"/>
              </a:lnSpc>
              <a:spcBef>
                <a:spcPts val="0"/>
              </a:spcBef>
              <a:buFont typeface="Arial" panose="020B0604020202020204" pitchFamily="34" charset="0"/>
              <a:buChar char="•"/>
              <a:defRPr/>
            </a:pPr>
            <a:r>
              <a:rPr lang="en-US" dirty="0">
                <a:solidFill>
                  <a:schemeClr val="bg1"/>
                </a:solidFill>
                <a:latin typeface="Gotham Black" pitchFamily="50" charset="0"/>
              </a:rPr>
              <a:t>Dropout of 0.5</a:t>
            </a:r>
          </a:p>
          <a:p>
            <a:pPr marL="357188" lvl="0" indent="-174625" fontAlgn="ctr">
              <a:lnSpc>
                <a:spcPct val="100000"/>
              </a:lnSpc>
              <a:spcBef>
                <a:spcPts val="0"/>
              </a:spcBef>
              <a:buFont typeface="Arial" panose="020B0604020202020204" pitchFamily="34" charset="0"/>
              <a:buChar char="•"/>
              <a:defRPr/>
            </a:pPr>
            <a:r>
              <a:rPr lang="en-US" dirty="0">
                <a:solidFill>
                  <a:schemeClr val="bg1"/>
                </a:solidFill>
                <a:latin typeface="Gotham Black" pitchFamily="50" charset="0"/>
              </a:rPr>
              <a:t>Dense with sigmoid activation</a:t>
            </a:r>
            <a:endParaRPr kumimoji="0" lang="en-CA" sz="18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sp>
        <p:nvSpPr>
          <p:cNvPr id="3" name="Rectangle 2">
            <a:extLst>
              <a:ext uri="{FF2B5EF4-FFF2-40B4-BE49-F238E27FC236}">
                <a16:creationId xmlns:a16="http://schemas.microsoft.com/office/drawing/2014/main" id="{4519AE6C-DF97-4C77-9CB6-8F0A40AE2805}"/>
              </a:ext>
            </a:extLst>
          </p:cNvPr>
          <p:cNvSpPr/>
          <p:nvPr/>
        </p:nvSpPr>
        <p:spPr>
          <a:xfrm>
            <a:off x="4895850" y="230388"/>
            <a:ext cx="6972300" cy="1200329"/>
          </a:xfrm>
          <a:prstGeom prst="rect">
            <a:avLst/>
          </a:prstGeom>
        </p:spPr>
        <p:txBody>
          <a:bodyPr wrap="square">
            <a:spAutoFit/>
          </a:bodyPr>
          <a:lstStyle/>
          <a:p>
            <a:r>
              <a:rPr lang="en-US" dirty="0"/>
              <a:t>Train Bidirectional LSTM Model with pre-trained </a:t>
            </a:r>
            <a:r>
              <a:rPr lang="en-US" dirty="0" err="1"/>
              <a:t>GloVe</a:t>
            </a:r>
            <a:r>
              <a:rPr lang="en-US" dirty="0"/>
              <a:t> word embeddings. We built 5 networks and train it using </a:t>
            </a:r>
            <a:r>
              <a:rPr lang="en-US" dirty="0" err="1"/>
              <a:t>GloVe</a:t>
            </a:r>
            <a:r>
              <a:rPr lang="en-US" dirty="0"/>
              <a:t> features as the inputs. The architecture of all the networks is same and below is it's pictorial representation.</a:t>
            </a:r>
            <a:endParaRPr lang="en-CA" dirty="0"/>
          </a:p>
        </p:txBody>
      </p:sp>
      <p:pic>
        <p:nvPicPr>
          <p:cNvPr id="1026" name="Picture 2">
            <a:extLst>
              <a:ext uri="{FF2B5EF4-FFF2-40B4-BE49-F238E27FC236}">
                <a16:creationId xmlns:a16="http://schemas.microsoft.com/office/drawing/2014/main" id="{E761267B-706B-4680-AAED-70E1612351E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63032" y="2438709"/>
            <a:ext cx="6152767" cy="35511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43196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C0B11630-6B87-4788-B7EE-DA37F94A33D4}"/>
              </a:ext>
            </a:extLst>
          </p:cNvPr>
          <p:cNvSpPr/>
          <p:nvPr/>
        </p:nvSpPr>
        <p:spPr>
          <a:xfrm>
            <a:off x="618647" y="3524133"/>
            <a:ext cx="4782410" cy="3217773"/>
          </a:xfrm>
          <a:prstGeom prst="roundRect">
            <a:avLst/>
          </a:prstGeom>
          <a:solidFill>
            <a:srgbClr val="37516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8" name="Flowchart: Document 7">
            <a:extLst>
              <a:ext uri="{FF2B5EF4-FFF2-40B4-BE49-F238E27FC236}">
                <a16:creationId xmlns:a16="http://schemas.microsoft.com/office/drawing/2014/main" id="{D12DDE76-C203-4047-9998-63900085B5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175" y="0"/>
            <a:ext cx="3248025" cy="3400426"/>
          </a:xfrm>
          <a:prstGeom prst="flowChartDocument">
            <a:avLst/>
          </a:prstGeom>
          <a:solidFill>
            <a:srgbClr val="3751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2" name="Title 2">
            <a:extLst>
              <a:ext uri="{FF2B5EF4-FFF2-40B4-BE49-F238E27FC236}">
                <a16:creationId xmlns:a16="http://schemas.microsoft.com/office/drawing/2014/main" id="{C8046C95-7001-4FD1-A7F7-23748F014424}"/>
              </a:ext>
            </a:extLst>
          </p:cNvPr>
          <p:cNvSpPr txBox="1">
            <a:spLocks/>
          </p:cNvSpPr>
          <p:nvPr/>
        </p:nvSpPr>
        <p:spPr>
          <a:xfrm>
            <a:off x="638175" y="-72773"/>
            <a:ext cx="3248025" cy="352413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CA" sz="2800" dirty="0">
                <a:solidFill>
                  <a:schemeClr val="bg1"/>
                </a:solidFill>
                <a:latin typeface="Gotham Black" pitchFamily="50" charset="0"/>
              </a:rPr>
              <a:t>ENSEMBLE OF FOLLOWING MODELS</a:t>
            </a:r>
          </a:p>
        </p:txBody>
      </p:sp>
      <p:sp>
        <p:nvSpPr>
          <p:cNvPr id="6" name="Rectangle 5">
            <a:extLst>
              <a:ext uri="{FF2B5EF4-FFF2-40B4-BE49-F238E27FC236}">
                <a16:creationId xmlns:a16="http://schemas.microsoft.com/office/drawing/2014/main" id="{ECC7B6F6-704B-40B9-B2E6-3773027D9F9A}"/>
              </a:ext>
            </a:extLst>
          </p:cNvPr>
          <p:cNvSpPr/>
          <p:nvPr/>
        </p:nvSpPr>
        <p:spPr>
          <a:xfrm>
            <a:off x="768096" y="3602585"/>
            <a:ext cx="4632961" cy="3139321"/>
          </a:xfrm>
          <a:prstGeom prst="rect">
            <a:avLst/>
          </a:prstGeom>
        </p:spPr>
        <p:txBody>
          <a:bodyPr wrap="square">
            <a:spAutoFit/>
          </a:bodyPr>
          <a:lstStyle/>
          <a:p>
            <a:pPr marL="285750" indent="-285750">
              <a:buFont typeface="Arial" panose="020B0604020202020204" pitchFamily="34" charset="0"/>
              <a:buChar char="•"/>
            </a:pPr>
            <a:r>
              <a:rPr lang="en-CA" dirty="0">
                <a:solidFill>
                  <a:schemeClr val="bg1"/>
                </a:solidFill>
              </a:rPr>
              <a:t>BERT pretrained word embeddings fed to a Dense Layer</a:t>
            </a:r>
          </a:p>
          <a:p>
            <a:pPr marL="285750" indent="-285750">
              <a:buFont typeface="Arial" panose="020B0604020202020204" pitchFamily="34" charset="0"/>
              <a:buChar char="•"/>
            </a:pPr>
            <a:r>
              <a:rPr lang="en-CA" dirty="0">
                <a:solidFill>
                  <a:schemeClr val="bg1"/>
                </a:solidFill>
              </a:rPr>
              <a:t>Pretrained smaller dimensional word embeddings by Universal Sentence Encoder fed to SVM</a:t>
            </a:r>
          </a:p>
          <a:p>
            <a:pPr marL="285750" indent="-285750">
              <a:buFont typeface="Arial" panose="020B0604020202020204" pitchFamily="34" charset="0"/>
              <a:buChar char="•"/>
            </a:pPr>
            <a:r>
              <a:rPr lang="en-CA" dirty="0">
                <a:solidFill>
                  <a:schemeClr val="bg1"/>
                </a:solidFill>
              </a:rPr>
              <a:t>Pretrained </a:t>
            </a:r>
            <a:r>
              <a:rPr lang="en-CA" dirty="0" err="1">
                <a:solidFill>
                  <a:schemeClr val="bg1"/>
                </a:solidFill>
              </a:rPr>
              <a:t>hisher</a:t>
            </a:r>
            <a:r>
              <a:rPr lang="en-CA" dirty="0">
                <a:solidFill>
                  <a:schemeClr val="bg1"/>
                </a:solidFill>
              </a:rPr>
              <a:t> dimensional word embeddings by  Universal Sentence Encoder fed to a </a:t>
            </a:r>
            <a:r>
              <a:rPr lang="en-CA" dirty="0" err="1">
                <a:solidFill>
                  <a:schemeClr val="bg1"/>
                </a:solidFill>
              </a:rPr>
              <a:t>MultiLayerPerceptron</a:t>
            </a:r>
            <a:endParaRPr lang="en-CA" dirty="0">
              <a:solidFill>
                <a:schemeClr val="bg1"/>
              </a:solidFill>
            </a:endParaRPr>
          </a:p>
          <a:p>
            <a:pPr marL="285750" indent="-285750">
              <a:buFont typeface="Arial" panose="020B0604020202020204" pitchFamily="34" charset="0"/>
              <a:buChar char="•"/>
            </a:pPr>
            <a:r>
              <a:rPr lang="en-CA" dirty="0">
                <a:solidFill>
                  <a:schemeClr val="bg1"/>
                </a:solidFill>
              </a:rPr>
              <a:t>Pretrained higher dimensional word embeddings by  Universal Sentence Encoder fed to SVM</a:t>
            </a:r>
          </a:p>
        </p:txBody>
      </p:sp>
      <p:pic>
        <p:nvPicPr>
          <p:cNvPr id="3074" name="Picture 2">
            <a:extLst>
              <a:ext uri="{FF2B5EF4-FFF2-40B4-BE49-F238E27FC236}">
                <a16:creationId xmlns:a16="http://schemas.microsoft.com/office/drawing/2014/main" id="{9DD982A9-E3C2-4448-83EC-F30694916E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41549" y="412240"/>
            <a:ext cx="8150451" cy="926477"/>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192285CF-0DD3-4987-AEA4-75AA3640B7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51277" y="1863809"/>
            <a:ext cx="6772755" cy="961489"/>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a:extLst>
              <a:ext uri="{FF2B5EF4-FFF2-40B4-BE49-F238E27FC236}">
                <a16:creationId xmlns:a16="http://schemas.microsoft.com/office/drawing/2014/main" id="{1FC232D4-BC58-4B00-91EF-28B18830852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3400426"/>
            <a:ext cx="5885117" cy="1470058"/>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a16="http://schemas.microsoft.com/office/drawing/2014/main" id="{EAA9DD5E-2DB7-4212-A021-E05819066F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50506" y="5691722"/>
            <a:ext cx="6430611" cy="9129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85940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C0B11630-6B87-4788-B7EE-DA37F94A33D4}"/>
              </a:ext>
            </a:extLst>
          </p:cNvPr>
          <p:cNvSpPr/>
          <p:nvPr/>
        </p:nvSpPr>
        <p:spPr>
          <a:xfrm>
            <a:off x="618647" y="3524133"/>
            <a:ext cx="4782410" cy="3217773"/>
          </a:xfrm>
          <a:prstGeom prst="roundRect">
            <a:avLst/>
          </a:prstGeom>
          <a:solidFill>
            <a:srgbClr val="37516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8" name="Flowchart: Document 7">
            <a:extLst>
              <a:ext uri="{FF2B5EF4-FFF2-40B4-BE49-F238E27FC236}">
                <a16:creationId xmlns:a16="http://schemas.microsoft.com/office/drawing/2014/main" id="{D12DDE76-C203-4047-9998-63900085B5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175" y="0"/>
            <a:ext cx="3248025" cy="3400426"/>
          </a:xfrm>
          <a:prstGeom prst="flowChartDocument">
            <a:avLst/>
          </a:prstGeom>
          <a:solidFill>
            <a:srgbClr val="3751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2" name="Title 2">
            <a:extLst>
              <a:ext uri="{FF2B5EF4-FFF2-40B4-BE49-F238E27FC236}">
                <a16:creationId xmlns:a16="http://schemas.microsoft.com/office/drawing/2014/main" id="{C8046C95-7001-4FD1-A7F7-23748F014424}"/>
              </a:ext>
            </a:extLst>
          </p:cNvPr>
          <p:cNvSpPr txBox="1">
            <a:spLocks/>
          </p:cNvSpPr>
          <p:nvPr/>
        </p:nvSpPr>
        <p:spPr>
          <a:xfrm>
            <a:off x="638175" y="-72773"/>
            <a:ext cx="3248025" cy="352413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lgn="ctr" fontAlgn="ctr">
              <a:lnSpc>
                <a:spcPct val="100000"/>
              </a:lnSpc>
              <a:spcBef>
                <a:spcPts val="0"/>
              </a:spcBef>
              <a:defRPr/>
            </a:pPr>
            <a:r>
              <a:rPr lang="en-US" sz="2800" dirty="0">
                <a:solidFill>
                  <a:prstClr val="white"/>
                </a:solidFill>
                <a:latin typeface="Gotham Black" pitchFamily="50" charset="0"/>
              </a:rPr>
              <a:t>BERT by Google AI language </a:t>
            </a:r>
            <a:endParaRPr kumimoji="0" lang="en-CA" sz="2800" b="0" i="0" u="none" strike="noStrike" kern="1200" cap="none" spc="0" normalizeH="0" baseline="0" noProof="0" dirty="0">
              <a:ln>
                <a:noFill/>
              </a:ln>
              <a:solidFill>
                <a:prstClr val="white"/>
              </a:solidFill>
              <a:effectLst/>
              <a:uLnTx/>
              <a:uFillTx/>
              <a:latin typeface="Gotham Black" pitchFamily="50" charset="0"/>
              <a:ea typeface="+mj-ea"/>
              <a:cs typeface="+mj-cs"/>
            </a:endParaRPr>
          </a:p>
        </p:txBody>
      </p:sp>
      <p:sp>
        <p:nvSpPr>
          <p:cNvPr id="6" name="Rectangle 5">
            <a:extLst>
              <a:ext uri="{FF2B5EF4-FFF2-40B4-BE49-F238E27FC236}">
                <a16:creationId xmlns:a16="http://schemas.microsoft.com/office/drawing/2014/main" id="{ECC7B6F6-704B-40B9-B2E6-3773027D9F9A}"/>
              </a:ext>
            </a:extLst>
          </p:cNvPr>
          <p:cNvSpPr/>
          <p:nvPr/>
        </p:nvSpPr>
        <p:spPr>
          <a:xfrm>
            <a:off x="768096" y="4473976"/>
            <a:ext cx="4632961" cy="1477328"/>
          </a:xfrm>
          <a:prstGeom prst="rect">
            <a:avLst/>
          </a:prstGeom>
        </p:spPr>
        <p:txBody>
          <a:bodyPr wrap="square">
            <a:spAutoFit/>
          </a:bodyPr>
          <a:lstStyle/>
          <a:p>
            <a:pPr marL="285750" lvl="0" indent="-285750">
              <a:buFont typeface="Arial" panose="020B0604020202020204" pitchFamily="34" charset="0"/>
              <a:buChar char="•"/>
            </a:pPr>
            <a:r>
              <a:rPr lang="en-US" dirty="0">
                <a:solidFill>
                  <a:prstClr val="white"/>
                </a:solidFill>
              </a:rPr>
              <a:t>Word Embeddings using Bag of Words</a:t>
            </a:r>
          </a:p>
          <a:p>
            <a:pPr marL="285750" lvl="0" indent="-285750">
              <a:buFont typeface="Arial" panose="020B0604020202020204" pitchFamily="34" charset="0"/>
              <a:buChar char="•"/>
            </a:pPr>
            <a:r>
              <a:rPr lang="en-US" dirty="0">
                <a:solidFill>
                  <a:prstClr val="white"/>
                </a:solidFill>
              </a:rPr>
              <a:t>Word Embeddings using TF IDF</a:t>
            </a:r>
          </a:p>
          <a:p>
            <a:pPr marL="285750" lvl="0" indent="-285750">
              <a:buFont typeface="Arial" panose="020B0604020202020204" pitchFamily="34" charset="0"/>
              <a:buChar char="•"/>
            </a:pPr>
            <a:r>
              <a:rPr lang="en-US" dirty="0">
                <a:solidFill>
                  <a:prstClr val="white"/>
                </a:solidFill>
              </a:rPr>
              <a:t>Word Embeddings using </a:t>
            </a:r>
            <a:r>
              <a:rPr lang="en-US" dirty="0" err="1">
                <a:solidFill>
                  <a:prstClr val="white"/>
                </a:solidFill>
              </a:rPr>
              <a:t>GloVe</a:t>
            </a:r>
            <a:endParaRPr lang="en-US" dirty="0">
              <a:solidFill>
                <a:prstClr val="white"/>
              </a:solidFill>
            </a:endParaRPr>
          </a:p>
          <a:p>
            <a:pPr marL="285750" lvl="0" indent="-285750">
              <a:buFont typeface="Arial" panose="020B0604020202020204" pitchFamily="34" charset="0"/>
              <a:buChar char="•"/>
            </a:pPr>
            <a:r>
              <a:rPr lang="en-US" dirty="0">
                <a:solidFill>
                  <a:prstClr val="white"/>
                </a:solidFill>
              </a:rPr>
              <a:t>Showing Confusion Matrices on the validation set for the 2 trained models.</a:t>
            </a:r>
            <a:endParaRPr kumimoji="0" lang="en-CA" sz="18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pic>
        <p:nvPicPr>
          <p:cNvPr id="3" name="Picture 2">
            <a:extLst>
              <a:ext uri="{FF2B5EF4-FFF2-40B4-BE49-F238E27FC236}">
                <a16:creationId xmlns:a16="http://schemas.microsoft.com/office/drawing/2014/main" id="{2F12CCD8-54E5-4E65-B9AF-703DF517E641}"/>
              </a:ext>
            </a:extLst>
          </p:cNvPr>
          <p:cNvPicPr>
            <a:picLocks noChangeAspect="1"/>
          </p:cNvPicPr>
          <p:nvPr/>
        </p:nvPicPr>
        <p:blipFill>
          <a:blip r:embed="rId2"/>
          <a:stretch>
            <a:fillRect/>
          </a:stretch>
        </p:blipFill>
        <p:spPr>
          <a:xfrm>
            <a:off x="4702729" y="374645"/>
            <a:ext cx="1908385" cy="1160298"/>
          </a:xfrm>
          <a:prstGeom prst="rect">
            <a:avLst/>
          </a:prstGeom>
        </p:spPr>
      </p:pic>
      <p:pic>
        <p:nvPicPr>
          <p:cNvPr id="4" name="Picture 3">
            <a:extLst>
              <a:ext uri="{FF2B5EF4-FFF2-40B4-BE49-F238E27FC236}">
                <a16:creationId xmlns:a16="http://schemas.microsoft.com/office/drawing/2014/main" id="{29E4E875-31C8-4918-8941-708E17B2EBE9}"/>
              </a:ext>
            </a:extLst>
          </p:cNvPr>
          <p:cNvPicPr>
            <a:picLocks noChangeAspect="1"/>
          </p:cNvPicPr>
          <p:nvPr/>
        </p:nvPicPr>
        <p:blipFill>
          <a:blip r:embed="rId3"/>
          <a:stretch>
            <a:fillRect/>
          </a:stretch>
        </p:blipFill>
        <p:spPr>
          <a:xfrm>
            <a:off x="4681391" y="1630620"/>
            <a:ext cx="1945053" cy="1160298"/>
          </a:xfrm>
          <a:prstGeom prst="rect">
            <a:avLst/>
          </a:prstGeom>
        </p:spPr>
      </p:pic>
      <p:pic>
        <p:nvPicPr>
          <p:cNvPr id="5122" name="Picture 2">
            <a:extLst>
              <a:ext uri="{FF2B5EF4-FFF2-40B4-BE49-F238E27FC236}">
                <a16:creationId xmlns:a16="http://schemas.microsoft.com/office/drawing/2014/main" id="{8E2E2132-E478-4BAC-9CFF-D50EFD3484E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0116" r="11177"/>
          <a:stretch/>
        </p:blipFill>
        <p:spPr bwMode="auto">
          <a:xfrm>
            <a:off x="7611465" y="75383"/>
            <a:ext cx="3846008" cy="352413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5BACE39F-FE51-4898-AA28-1FB304D1E515}"/>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25000"/>
                    </a14:imgEffect>
                  </a14:imgLayer>
                </a14:imgProps>
              </a:ext>
            </a:extLst>
          </a:blip>
          <a:stretch>
            <a:fillRect/>
          </a:stretch>
        </p:blipFill>
        <p:spPr>
          <a:xfrm>
            <a:off x="9234212" y="4169853"/>
            <a:ext cx="2717142" cy="2678872"/>
          </a:xfrm>
          <a:prstGeom prst="rect">
            <a:avLst/>
          </a:prstGeom>
        </p:spPr>
      </p:pic>
      <p:sp>
        <p:nvSpPr>
          <p:cNvPr id="7" name="Rectangle 6">
            <a:extLst>
              <a:ext uri="{FF2B5EF4-FFF2-40B4-BE49-F238E27FC236}">
                <a16:creationId xmlns:a16="http://schemas.microsoft.com/office/drawing/2014/main" id="{D5EFFA39-F268-4F6F-B15C-8F8716AAFAE6}"/>
              </a:ext>
            </a:extLst>
          </p:cNvPr>
          <p:cNvSpPr/>
          <p:nvPr/>
        </p:nvSpPr>
        <p:spPr>
          <a:xfrm>
            <a:off x="6970370" y="3805502"/>
            <a:ext cx="1885841" cy="400110"/>
          </a:xfrm>
          <a:prstGeom prst="rect">
            <a:avLst/>
          </a:prstGeom>
          <a:noFill/>
          <a:ln>
            <a:solidFill>
              <a:srgbClr val="375168"/>
            </a:solidFill>
          </a:ln>
        </p:spPr>
        <p:txBody>
          <a:bodyPr wrap="square">
            <a:spAutoFit/>
          </a:bodyPr>
          <a:lstStyle/>
          <a:p>
            <a:pPr algn="ctr"/>
            <a:r>
              <a:rPr lang="en-US" sz="1000" b="1" dirty="0">
                <a:solidFill>
                  <a:srgbClr val="375168"/>
                </a:solidFill>
                <a:latin typeface="Gotham Black" pitchFamily="50" charset="0"/>
              </a:rPr>
              <a:t># Showing Confusion Matrix for </a:t>
            </a:r>
            <a:r>
              <a:rPr lang="en-US" sz="1000" b="1" dirty="0" err="1">
                <a:solidFill>
                  <a:srgbClr val="375168"/>
                </a:solidFill>
                <a:latin typeface="Gotham Black" pitchFamily="50" charset="0"/>
              </a:rPr>
              <a:t>GloVe</a:t>
            </a:r>
            <a:r>
              <a:rPr lang="en-US" sz="1000" b="1" dirty="0">
                <a:solidFill>
                  <a:srgbClr val="375168"/>
                </a:solidFill>
                <a:latin typeface="Gotham Black" pitchFamily="50" charset="0"/>
              </a:rPr>
              <a:t> model</a:t>
            </a:r>
          </a:p>
        </p:txBody>
      </p:sp>
      <p:sp>
        <p:nvSpPr>
          <p:cNvPr id="9" name="Rectangle 8">
            <a:extLst>
              <a:ext uri="{FF2B5EF4-FFF2-40B4-BE49-F238E27FC236}">
                <a16:creationId xmlns:a16="http://schemas.microsoft.com/office/drawing/2014/main" id="{F4823659-A16A-4327-915B-98705F0EC417}"/>
              </a:ext>
            </a:extLst>
          </p:cNvPr>
          <p:cNvSpPr/>
          <p:nvPr/>
        </p:nvSpPr>
        <p:spPr>
          <a:xfrm>
            <a:off x="9687512" y="3789629"/>
            <a:ext cx="1885841" cy="400110"/>
          </a:xfrm>
          <a:prstGeom prst="rect">
            <a:avLst/>
          </a:prstGeom>
          <a:noFill/>
          <a:ln>
            <a:solidFill>
              <a:srgbClr val="375168"/>
            </a:solidFill>
          </a:ln>
        </p:spPr>
        <p:txBody>
          <a:bodyPr wrap="square">
            <a:spAutoFit/>
          </a:bodyPr>
          <a:lstStyle/>
          <a:p>
            <a:pPr algn="ctr"/>
            <a:r>
              <a:rPr lang="en-US" sz="1000" b="1" dirty="0">
                <a:solidFill>
                  <a:srgbClr val="375168"/>
                </a:solidFill>
                <a:latin typeface="Gotham Black" pitchFamily="50" charset="0"/>
              </a:rPr>
              <a:t># Showing Confusion Matrix for BERT model</a:t>
            </a:r>
          </a:p>
        </p:txBody>
      </p:sp>
      <p:pic>
        <p:nvPicPr>
          <p:cNvPr id="10" name="Picture 9">
            <a:extLst>
              <a:ext uri="{FF2B5EF4-FFF2-40B4-BE49-F238E27FC236}">
                <a16:creationId xmlns:a16="http://schemas.microsoft.com/office/drawing/2014/main" id="{B09274B3-D17F-40DC-A34D-E223737AB90C}"/>
              </a:ext>
            </a:extLst>
          </p:cNvPr>
          <p:cNvPicPr>
            <a:picLocks noChangeAspect="1"/>
          </p:cNvPicPr>
          <p:nvPr/>
        </p:nvPicPr>
        <p:blipFill>
          <a:blip r:embed="rId7">
            <a:extLst>
              <a:ext uri="{BEBA8EAE-BF5A-486C-A8C5-ECC9F3942E4B}">
                <a14:imgProps xmlns:a14="http://schemas.microsoft.com/office/drawing/2010/main">
                  <a14:imgLayer r:embed="rId8">
                    <a14:imgEffect>
                      <a14:sharpenSoften amount="25000"/>
                    </a14:imgEffect>
                  </a14:imgLayer>
                </a14:imgProps>
              </a:ext>
            </a:extLst>
          </a:blip>
          <a:stretch>
            <a:fillRect/>
          </a:stretch>
        </p:blipFill>
        <p:spPr>
          <a:xfrm>
            <a:off x="6611115" y="4241370"/>
            <a:ext cx="2623096" cy="2623096"/>
          </a:xfrm>
          <a:prstGeom prst="rect">
            <a:avLst/>
          </a:prstGeom>
        </p:spPr>
      </p:pic>
    </p:spTree>
    <p:extLst>
      <p:ext uri="{BB962C8B-B14F-4D97-AF65-F5344CB8AC3E}">
        <p14:creationId xmlns:p14="http://schemas.microsoft.com/office/powerpoint/2010/main" val="38976701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p:cNvSpPr>
            <a:spLocks noGrp="1"/>
          </p:cNvSpPr>
          <p:nvPr>
            <p:ph type="title"/>
          </p:nvPr>
        </p:nvSpPr>
        <p:spPr/>
        <p:txBody>
          <a:bodyPr/>
          <a:lstStyle/>
          <a:p>
            <a:r>
              <a:rPr lang="en-US" dirty="0"/>
              <a:t>Sample 2</a:t>
            </a:r>
          </a:p>
        </p:txBody>
      </p:sp>
      <p:sp>
        <p:nvSpPr>
          <p:cNvPr id="216" name="Rectangle 215">
            <a:extLst>
              <a:ext uri="{C183D7F6-B498-43B3-948B-1728B52AA6E4}">
                <adec:decorative xmlns:adec="http://schemas.microsoft.com/office/drawing/2017/decorative" val="1"/>
              </a:ext>
            </a:extLst>
          </p:cNvPr>
          <p:cNvSpPr/>
          <p:nvPr/>
        </p:nvSpPr>
        <p:spPr bwMode="auto">
          <a:xfrm>
            <a:off x="-11113" y="1295400"/>
            <a:ext cx="12201525" cy="76200"/>
          </a:xfrm>
          <a:prstGeom prst="rect">
            <a:avLst/>
          </a:prstGeom>
          <a:solidFill>
            <a:schemeClr val="accent2"/>
          </a:solidFill>
          <a:ln w="9525">
            <a:noFill/>
            <a:miter lim="800000"/>
            <a:headEnd/>
            <a:tailEnd/>
          </a:ln>
          <a:effectLst/>
        </p:spPr>
        <p:txBody>
          <a:bodyPr wrap="none" anchor="ctr">
            <a:prstTxWarp prst="textNoShape">
              <a:avLst/>
            </a:prstTxWarp>
          </a:bodyPr>
          <a:lstStyle/>
          <a:p>
            <a:endParaRPr lang="en-US" dirty="0">
              <a:latin typeface="Gotham Black" pitchFamily="50" charset="0"/>
            </a:endParaRPr>
          </a:p>
        </p:txBody>
      </p:sp>
      <p:sp>
        <p:nvSpPr>
          <p:cNvPr id="214" name="Rectangle 213">
            <a:extLst>
              <a:ext uri="{C183D7F6-B498-43B3-948B-1728B52AA6E4}">
                <adec:decorative xmlns:adec="http://schemas.microsoft.com/office/drawing/2017/decorative" val="1"/>
              </a:ext>
            </a:extLst>
          </p:cNvPr>
          <p:cNvSpPr/>
          <p:nvPr/>
        </p:nvSpPr>
        <p:spPr bwMode="auto">
          <a:xfrm>
            <a:off x="-17861" y="6553200"/>
            <a:ext cx="12208273" cy="304800"/>
          </a:xfrm>
          <a:prstGeom prst="rect">
            <a:avLst/>
          </a:prstGeom>
          <a:gradFill flip="none" rotWithShape="1">
            <a:gsLst>
              <a:gs pos="0">
                <a:srgbClr val="878787"/>
              </a:gs>
              <a:gs pos="100000">
                <a:srgbClr val="5D5D5D"/>
              </a:gs>
            </a:gsLst>
            <a:path path="circle">
              <a:fillToRect l="50000" t="50000" r="50000" b="50000"/>
            </a:path>
            <a:tileRect/>
          </a:gradFill>
          <a:ln w="9525">
            <a:noFill/>
            <a:miter lim="800000"/>
            <a:headEnd/>
            <a:tailEnd/>
          </a:ln>
          <a:effectLst/>
        </p:spPr>
        <p:txBody>
          <a:bodyPr wrap="none" anchor="ctr">
            <a:prstTxWarp prst="textNoShape">
              <a:avLst/>
            </a:prstTxWarp>
          </a:bodyPr>
          <a:lstStyle/>
          <a:p>
            <a:endParaRPr lang="en-US" dirty="0">
              <a:latin typeface="Gotham Black" pitchFamily="50" charset="0"/>
            </a:endParaRPr>
          </a:p>
        </p:txBody>
      </p:sp>
      <p:sp>
        <p:nvSpPr>
          <p:cNvPr id="213" name="Rectangle 70"/>
          <p:cNvSpPr>
            <a:spLocks noChangeArrowheads="1"/>
          </p:cNvSpPr>
          <p:nvPr/>
        </p:nvSpPr>
        <p:spPr bwMode="auto">
          <a:xfrm>
            <a:off x="2976" y="4232230"/>
            <a:ext cx="1494959" cy="473200"/>
          </a:xfrm>
          <a:prstGeom prst="rect">
            <a:avLst/>
          </a:prstGeom>
          <a:noFill/>
          <a:ln w="9525">
            <a:noFill/>
            <a:miter lim="800000"/>
            <a:headEnd/>
            <a:tailEnd/>
          </a:ln>
        </p:spPr>
        <p:txBody>
          <a:bodyPr lIns="45720" tIns="18288" rIns="27432" bIns="18288"/>
          <a:lstStyle/>
          <a:p>
            <a:pPr algn="r">
              <a:spcBef>
                <a:spcPts val="200"/>
              </a:spcBef>
            </a:pPr>
            <a:r>
              <a:rPr lang="en-US" sz="2000" b="1" dirty="0">
                <a:solidFill>
                  <a:srgbClr val="0070C0"/>
                </a:solidFill>
                <a:latin typeface="Gotham Black" pitchFamily="50" charset="0"/>
                <a:cs typeface="Arial"/>
              </a:rPr>
              <a:t>Frame the problem</a:t>
            </a:r>
          </a:p>
        </p:txBody>
      </p:sp>
      <p:sp>
        <p:nvSpPr>
          <p:cNvPr id="212" name="Rectangle 70"/>
          <p:cNvSpPr>
            <a:spLocks noChangeArrowheads="1"/>
          </p:cNvSpPr>
          <p:nvPr/>
        </p:nvSpPr>
        <p:spPr bwMode="auto">
          <a:xfrm>
            <a:off x="1982620" y="3309646"/>
            <a:ext cx="1697009" cy="389158"/>
          </a:xfrm>
          <a:prstGeom prst="rect">
            <a:avLst/>
          </a:prstGeom>
          <a:noFill/>
          <a:ln w="9525">
            <a:noFill/>
            <a:miter lim="800000"/>
            <a:headEnd/>
            <a:tailEnd/>
          </a:ln>
        </p:spPr>
        <p:txBody>
          <a:bodyPr lIns="45720" tIns="18288" rIns="27432" bIns="18288"/>
          <a:lstStyle/>
          <a:p>
            <a:pPr algn="r">
              <a:spcBef>
                <a:spcPts val="200"/>
              </a:spcBef>
            </a:pPr>
            <a:r>
              <a:rPr lang="en-US" sz="2000" b="1" dirty="0">
                <a:solidFill>
                  <a:srgbClr val="0070C0"/>
                </a:solidFill>
                <a:latin typeface="Gotham Black" pitchFamily="50" charset="0"/>
                <a:cs typeface="Arial"/>
              </a:rPr>
              <a:t>Get the data</a:t>
            </a:r>
            <a:endParaRPr lang="en-US" sz="2000" dirty="0">
              <a:solidFill>
                <a:srgbClr val="6C6C6C"/>
              </a:solidFill>
              <a:latin typeface="Gotham Black" pitchFamily="50" charset="0"/>
              <a:cs typeface="Arial"/>
            </a:endParaRPr>
          </a:p>
        </p:txBody>
      </p:sp>
      <p:sp>
        <p:nvSpPr>
          <p:cNvPr id="211" name="Rectangle 70"/>
          <p:cNvSpPr>
            <a:spLocks noChangeArrowheads="1"/>
          </p:cNvSpPr>
          <p:nvPr/>
        </p:nvSpPr>
        <p:spPr bwMode="auto">
          <a:xfrm>
            <a:off x="4070065" y="5020430"/>
            <a:ext cx="1368615" cy="335756"/>
          </a:xfrm>
          <a:prstGeom prst="rect">
            <a:avLst/>
          </a:prstGeom>
          <a:noFill/>
          <a:ln w="9525">
            <a:noFill/>
            <a:miter lim="800000"/>
            <a:headEnd/>
            <a:tailEnd/>
          </a:ln>
        </p:spPr>
        <p:txBody>
          <a:bodyPr lIns="45720" tIns="18288" rIns="27432" bIns="18288"/>
          <a:lstStyle/>
          <a:p>
            <a:pPr>
              <a:spcBef>
                <a:spcPts val="200"/>
              </a:spcBef>
            </a:pPr>
            <a:r>
              <a:rPr lang="en-US" sz="2000" b="1" dirty="0">
                <a:solidFill>
                  <a:srgbClr val="0070C0"/>
                </a:solidFill>
                <a:latin typeface="Gotham Black" pitchFamily="50" charset="0"/>
                <a:cs typeface="Arial"/>
              </a:rPr>
              <a:t>Explore the data</a:t>
            </a:r>
            <a:endParaRPr lang="en-US" sz="2000" dirty="0">
              <a:solidFill>
                <a:srgbClr val="0070C0"/>
              </a:solidFill>
              <a:latin typeface="Gotham Black" pitchFamily="50" charset="0"/>
              <a:cs typeface="Arial"/>
            </a:endParaRPr>
          </a:p>
        </p:txBody>
      </p:sp>
      <p:sp>
        <p:nvSpPr>
          <p:cNvPr id="210" name="Rectangle 70"/>
          <p:cNvSpPr>
            <a:spLocks noChangeArrowheads="1"/>
          </p:cNvSpPr>
          <p:nvPr/>
        </p:nvSpPr>
        <p:spPr bwMode="auto">
          <a:xfrm>
            <a:off x="5820252" y="3619354"/>
            <a:ext cx="1289768" cy="442942"/>
          </a:xfrm>
          <a:prstGeom prst="rect">
            <a:avLst/>
          </a:prstGeom>
          <a:noFill/>
          <a:ln w="9525">
            <a:noFill/>
            <a:miter lim="800000"/>
            <a:headEnd/>
            <a:tailEnd/>
          </a:ln>
        </p:spPr>
        <p:txBody>
          <a:bodyPr lIns="45720" tIns="18288" rIns="27432" bIns="18288"/>
          <a:lstStyle/>
          <a:p>
            <a:pPr>
              <a:spcBef>
                <a:spcPts val="200"/>
              </a:spcBef>
            </a:pPr>
            <a:r>
              <a:rPr lang="en-US" sz="2000" b="1" dirty="0">
                <a:solidFill>
                  <a:srgbClr val="0070C0"/>
                </a:solidFill>
                <a:latin typeface="Gotham Black" pitchFamily="50" charset="0"/>
                <a:cs typeface="Arial"/>
              </a:rPr>
              <a:t>Prepare the data</a:t>
            </a:r>
            <a:endParaRPr lang="en-US" sz="2000" dirty="0">
              <a:solidFill>
                <a:srgbClr val="0070C0"/>
              </a:solidFill>
              <a:latin typeface="Gotham Black" pitchFamily="50" charset="0"/>
              <a:cs typeface="Arial"/>
            </a:endParaRPr>
          </a:p>
        </p:txBody>
      </p:sp>
      <p:sp>
        <p:nvSpPr>
          <p:cNvPr id="209" name="Rectangle 70"/>
          <p:cNvSpPr>
            <a:spLocks noChangeArrowheads="1"/>
          </p:cNvSpPr>
          <p:nvPr/>
        </p:nvSpPr>
        <p:spPr bwMode="auto">
          <a:xfrm>
            <a:off x="8407493" y="4837144"/>
            <a:ext cx="1585164" cy="356909"/>
          </a:xfrm>
          <a:prstGeom prst="rect">
            <a:avLst/>
          </a:prstGeom>
          <a:noFill/>
          <a:ln w="9525">
            <a:noFill/>
            <a:miter lim="800000"/>
            <a:headEnd/>
            <a:tailEnd/>
          </a:ln>
        </p:spPr>
        <p:txBody>
          <a:bodyPr lIns="45720" tIns="18288" rIns="27432" bIns="18288"/>
          <a:lstStyle/>
          <a:p>
            <a:pPr algn="r">
              <a:spcBef>
                <a:spcPts val="200"/>
              </a:spcBef>
            </a:pPr>
            <a:r>
              <a:rPr lang="en-US" sz="2000" b="1" dirty="0">
                <a:solidFill>
                  <a:srgbClr val="0070C0"/>
                </a:solidFill>
                <a:latin typeface="Gotham Black" pitchFamily="50" charset="0"/>
                <a:cs typeface="Arial"/>
              </a:rPr>
              <a:t>Explore models</a:t>
            </a:r>
            <a:endParaRPr lang="en-US" sz="2000" dirty="0">
              <a:solidFill>
                <a:srgbClr val="0070C0"/>
              </a:solidFill>
              <a:latin typeface="Gotham Black" pitchFamily="50" charset="0"/>
              <a:cs typeface="Arial"/>
            </a:endParaRPr>
          </a:p>
        </p:txBody>
      </p:sp>
      <p:sp>
        <p:nvSpPr>
          <p:cNvPr id="207" name="Rectangle 70"/>
          <p:cNvSpPr>
            <a:spLocks noChangeArrowheads="1"/>
          </p:cNvSpPr>
          <p:nvPr/>
        </p:nvSpPr>
        <p:spPr bwMode="auto">
          <a:xfrm>
            <a:off x="10709072" y="2011983"/>
            <a:ext cx="1413398" cy="460701"/>
          </a:xfrm>
          <a:prstGeom prst="rect">
            <a:avLst/>
          </a:prstGeom>
          <a:noFill/>
          <a:ln w="9525">
            <a:noFill/>
            <a:miter lim="800000"/>
            <a:headEnd/>
            <a:tailEnd/>
          </a:ln>
        </p:spPr>
        <p:txBody>
          <a:bodyPr lIns="45720" tIns="18288" rIns="27432" bIns="18288"/>
          <a:lstStyle/>
          <a:p>
            <a:pPr>
              <a:lnSpc>
                <a:spcPct val="85000"/>
              </a:lnSpc>
              <a:spcBef>
                <a:spcPts val="200"/>
              </a:spcBef>
            </a:pPr>
            <a:r>
              <a:rPr lang="en-US" sz="2000" b="1" dirty="0">
                <a:solidFill>
                  <a:srgbClr val="197EC6"/>
                </a:solidFill>
                <a:latin typeface="Gotham Black" pitchFamily="50" charset="0"/>
                <a:cs typeface="Arial"/>
              </a:rPr>
              <a:t>Solution</a:t>
            </a:r>
            <a:endParaRPr lang="en-US" sz="2000" dirty="0">
              <a:solidFill>
                <a:srgbClr val="197EC6"/>
              </a:solidFill>
              <a:latin typeface="Gotham Black" pitchFamily="50" charset="0"/>
              <a:cs typeface="Arial"/>
            </a:endParaRPr>
          </a:p>
        </p:txBody>
      </p:sp>
      <p:pic>
        <p:nvPicPr>
          <p:cNvPr id="3074" name="Picture 2" descr="Blue twitter, twitter logo, twitterbird, twitterbird logo icon">
            <a:extLst>
              <a:ext uri="{FF2B5EF4-FFF2-40B4-BE49-F238E27FC236}">
                <a16:creationId xmlns:a16="http://schemas.microsoft.com/office/drawing/2014/main" id="{2D30AFE1-DC33-4A98-A678-B3268BECA00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89725" y="3086571"/>
            <a:ext cx="995546" cy="1000709"/>
          </a:xfrm>
          <a:prstGeom prst="rect">
            <a:avLst/>
          </a:prstGeom>
          <a:noFill/>
          <a:extLst>
            <a:ext uri="{909E8E84-426E-40DD-AFC4-6F175D3DCCD1}">
              <a14:hiddenFill xmlns:a14="http://schemas.microsoft.com/office/drawing/2010/main">
                <a:solidFill>
                  <a:srgbClr val="FFFFFF"/>
                </a:solidFill>
              </a14:hiddenFill>
            </a:ext>
          </a:extLst>
        </p:spPr>
      </p:pic>
      <p:pic>
        <p:nvPicPr>
          <p:cNvPr id="92" name="Picture 2" descr="Blue twitter, twitter logo, twitterbird, twitterbird logo icon">
            <a:extLst>
              <a:ext uri="{FF2B5EF4-FFF2-40B4-BE49-F238E27FC236}">
                <a16:creationId xmlns:a16="http://schemas.microsoft.com/office/drawing/2014/main" id="{D15B54A5-D21B-4640-BB17-0DDA4CA6CFC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378994" y="4062126"/>
            <a:ext cx="1177200" cy="1201950"/>
          </a:xfrm>
          <a:prstGeom prst="rect">
            <a:avLst/>
          </a:prstGeom>
          <a:noFill/>
          <a:extLst>
            <a:ext uri="{909E8E84-426E-40DD-AFC4-6F175D3DCCD1}">
              <a14:hiddenFill xmlns:a14="http://schemas.microsoft.com/office/drawing/2010/main">
                <a:solidFill>
                  <a:srgbClr val="FFFFFF"/>
                </a:solidFill>
              </a14:hiddenFill>
            </a:ext>
          </a:extLst>
        </p:spPr>
      </p:pic>
      <p:pic>
        <p:nvPicPr>
          <p:cNvPr id="93" name="Picture 2" descr="Blue twitter, twitter logo, twitterbird, twitterbird logo icon">
            <a:extLst>
              <a:ext uri="{FF2B5EF4-FFF2-40B4-BE49-F238E27FC236}">
                <a16:creationId xmlns:a16="http://schemas.microsoft.com/office/drawing/2014/main" id="{9CC78845-538D-4353-88AC-8358772630E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027892" y="3531073"/>
            <a:ext cx="1260000" cy="1276403"/>
          </a:xfrm>
          <a:prstGeom prst="rect">
            <a:avLst/>
          </a:prstGeom>
          <a:noFill/>
          <a:extLst>
            <a:ext uri="{909E8E84-426E-40DD-AFC4-6F175D3DCCD1}">
              <a14:hiddenFill xmlns:a14="http://schemas.microsoft.com/office/drawing/2010/main">
                <a:solidFill>
                  <a:srgbClr val="FFFFFF"/>
                </a:solidFill>
              </a14:hiddenFill>
            </a:ext>
          </a:extLst>
        </p:spPr>
      </p:pic>
      <p:pic>
        <p:nvPicPr>
          <p:cNvPr id="94" name="Picture 2" descr="Blue twitter, twitter logo, twitterbird, twitterbird logo icon">
            <a:extLst>
              <a:ext uri="{FF2B5EF4-FFF2-40B4-BE49-F238E27FC236}">
                <a16:creationId xmlns:a16="http://schemas.microsoft.com/office/drawing/2014/main" id="{7332771E-5034-458E-A9F4-6FF19B21DC4C}"/>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789298" y="4446332"/>
            <a:ext cx="1331693" cy="1332000"/>
          </a:xfrm>
          <a:prstGeom prst="rect">
            <a:avLst/>
          </a:prstGeom>
          <a:noFill/>
          <a:extLst>
            <a:ext uri="{909E8E84-426E-40DD-AFC4-6F175D3DCCD1}">
              <a14:hiddenFill xmlns:a14="http://schemas.microsoft.com/office/drawing/2010/main">
                <a:solidFill>
                  <a:srgbClr val="FFFFFF"/>
                </a:solidFill>
              </a14:hiddenFill>
            </a:ext>
          </a:extLst>
        </p:spPr>
      </p:pic>
      <p:grpSp>
        <p:nvGrpSpPr>
          <p:cNvPr id="148" name="Group 147">
            <a:extLst>
              <a:ext uri="{C183D7F6-B498-43B3-948B-1728B52AA6E4}">
                <adec:decorative xmlns:adec="http://schemas.microsoft.com/office/drawing/2017/decorative" val="1"/>
              </a:ext>
            </a:extLst>
          </p:cNvPr>
          <p:cNvGrpSpPr/>
          <p:nvPr/>
        </p:nvGrpSpPr>
        <p:grpSpPr>
          <a:xfrm rot="16200000">
            <a:off x="4009634" y="-847187"/>
            <a:ext cx="3927404" cy="9435753"/>
            <a:chOff x="2585241" y="1524000"/>
            <a:chExt cx="2574718" cy="6325719"/>
          </a:xfrm>
          <a:effectLst>
            <a:outerShdw blurRad="222250" dir="2700000" algn="tl" rotWithShape="0">
              <a:srgbClr val="000000">
                <a:alpha val="43000"/>
              </a:srgbClr>
            </a:outerShdw>
          </a:effectLst>
        </p:grpSpPr>
        <p:sp>
          <p:nvSpPr>
            <p:cNvPr id="149" name="Oval 148"/>
            <p:cNvSpPr/>
            <p:nvPr/>
          </p:nvSpPr>
          <p:spPr>
            <a:xfrm>
              <a:off x="3181815" y="5740580"/>
              <a:ext cx="991233" cy="1013643"/>
            </a:xfrm>
            <a:prstGeom prst="ellipse">
              <a:avLst/>
            </a:prstGeom>
            <a:noFill/>
            <a:ln w="88900" cap="flat" cmpd="sng" algn="ctr">
              <a:solidFill>
                <a:srgbClr val="FFFFFF"/>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latin typeface="Gotham Black" pitchFamily="50" charset="0"/>
              </a:endParaRPr>
            </a:p>
          </p:txBody>
        </p:sp>
        <p:sp>
          <p:nvSpPr>
            <p:cNvPr id="151" name="Oval 150"/>
            <p:cNvSpPr/>
            <p:nvPr/>
          </p:nvSpPr>
          <p:spPr>
            <a:xfrm>
              <a:off x="4027121" y="6691552"/>
              <a:ext cx="1132838" cy="1158167"/>
            </a:xfrm>
            <a:prstGeom prst="ellipse">
              <a:avLst/>
            </a:prstGeom>
            <a:noFill/>
            <a:ln w="88900" cap="flat" cmpd="sng" algn="ctr">
              <a:solidFill>
                <a:srgbClr val="FFFFFF"/>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latin typeface="Gotham Black" pitchFamily="50" charset="0"/>
              </a:endParaRPr>
            </a:p>
          </p:txBody>
        </p:sp>
        <p:sp>
          <p:nvSpPr>
            <p:cNvPr id="152" name="Oval 151"/>
            <p:cNvSpPr/>
            <p:nvPr/>
          </p:nvSpPr>
          <p:spPr>
            <a:xfrm>
              <a:off x="3695170" y="1524000"/>
              <a:ext cx="695612" cy="695610"/>
            </a:xfrm>
            <a:prstGeom prst="ellipse">
              <a:avLst/>
            </a:prstGeom>
            <a:noFill/>
            <a:ln w="88900" cap="flat" cmpd="sng" algn="ctr">
              <a:solidFill>
                <a:srgbClr val="FFFFFF"/>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latin typeface="Gotham Black" pitchFamily="50" charset="0"/>
              </a:endParaRPr>
            </a:p>
          </p:txBody>
        </p:sp>
        <p:sp>
          <p:nvSpPr>
            <p:cNvPr id="153" name="Oval 152"/>
            <p:cNvSpPr/>
            <p:nvPr/>
          </p:nvSpPr>
          <p:spPr>
            <a:xfrm>
              <a:off x="2953783" y="2259188"/>
              <a:ext cx="792471" cy="792469"/>
            </a:xfrm>
            <a:prstGeom prst="ellipse">
              <a:avLst/>
            </a:prstGeom>
            <a:noFill/>
            <a:ln w="88900" cap="flat" cmpd="sng" algn="ctr">
              <a:solidFill>
                <a:srgbClr val="FFFFFF"/>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latin typeface="Gotham Black" pitchFamily="50" charset="0"/>
              </a:endParaRPr>
            </a:p>
          </p:txBody>
        </p:sp>
        <p:sp>
          <p:nvSpPr>
            <p:cNvPr id="155" name="Oval 154"/>
            <p:cNvSpPr/>
            <p:nvPr/>
          </p:nvSpPr>
          <p:spPr>
            <a:xfrm>
              <a:off x="3230072" y="3341537"/>
              <a:ext cx="896830" cy="917106"/>
            </a:xfrm>
            <a:prstGeom prst="ellipse">
              <a:avLst/>
            </a:prstGeom>
            <a:noFill/>
            <a:ln w="88900" cap="flat" cmpd="sng" algn="ctr">
              <a:solidFill>
                <a:srgbClr val="FFFFFF"/>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latin typeface="Gotham Black" pitchFamily="50" charset="0"/>
              </a:endParaRPr>
            </a:p>
          </p:txBody>
        </p:sp>
        <p:sp>
          <p:nvSpPr>
            <p:cNvPr id="156" name="Oval 155"/>
            <p:cNvSpPr/>
            <p:nvPr/>
          </p:nvSpPr>
          <p:spPr>
            <a:xfrm>
              <a:off x="2585241" y="4531614"/>
              <a:ext cx="944032" cy="965375"/>
            </a:xfrm>
            <a:prstGeom prst="ellipse">
              <a:avLst/>
            </a:prstGeom>
            <a:noFill/>
            <a:ln w="88900" cap="flat" cmpd="sng" algn="ctr">
              <a:solidFill>
                <a:srgbClr val="FFFFFF"/>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latin typeface="Gotham Black" pitchFamily="50" charset="0"/>
              </a:endParaRPr>
            </a:p>
          </p:txBody>
        </p:sp>
        <p:grpSp>
          <p:nvGrpSpPr>
            <p:cNvPr id="158" name="Group 157"/>
            <p:cNvGrpSpPr/>
            <p:nvPr/>
          </p:nvGrpSpPr>
          <p:grpSpPr>
            <a:xfrm rot="13699014">
              <a:off x="3941444" y="6605404"/>
              <a:ext cx="336906" cy="254939"/>
              <a:chOff x="1169825" y="4451307"/>
              <a:chExt cx="336906" cy="254939"/>
            </a:xfrm>
          </p:grpSpPr>
          <p:cxnSp>
            <p:nvCxnSpPr>
              <p:cNvPr id="174" name="Straight Connector 173"/>
              <p:cNvCxnSpPr/>
              <p:nvPr/>
            </p:nvCxnSpPr>
            <p:spPr>
              <a:xfrm rot="1677457" flipV="1">
                <a:off x="1219062" y="4504932"/>
                <a:ext cx="287669" cy="158905"/>
              </a:xfrm>
              <a:prstGeom prst="line">
                <a:avLst/>
              </a:prstGeom>
              <a:noFill/>
              <a:ln w="292100" cap="flat" cmpd="sng" algn="ctr">
                <a:solidFill>
                  <a:srgbClr val="FFFFFF"/>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cxnSp>
          <p:sp>
            <p:nvSpPr>
              <p:cNvPr id="175" name="AutoShape 110"/>
              <p:cNvSpPr>
                <a:spLocks noChangeArrowheads="1"/>
              </p:cNvSpPr>
              <p:nvPr/>
            </p:nvSpPr>
            <p:spPr bwMode="auto">
              <a:xfrm rot="10816131">
                <a:off x="1169825" y="4451307"/>
                <a:ext cx="267811" cy="254939"/>
              </a:xfrm>
              <a:prstGeom prst="rightArrow">
                <a:avLst>
                  <a:gd name="adj1" fmla="val 55843"/>
                  <a:gd name="adj2" fmla="val 34934"/>
                </a:avLst>
              </a:prstGeom>
              <a:gradFill flip="none" rotWithShape="1">
                <a:gsLst>
                  <a:gs pos="0">
                    <a:srgbClr val="FFFFFF">
                      <a:alpha val="0"/>
                    </a:srgbClr>
                  </a:gs>
                  <a:gs pos="100000">
                    <a:srgbClr val="A5A5A5"/>
                  </a:gs>
                </a:gsLst>
                <a:lin ang="0" scaled="1"/>
                <a:tileRect/>
              </a:gradFill>
              <a:ln w="9525">
                <a:noFill/>
                <a:miter lim="800000"/>
                <a:headEnd/>
                <a:tailEnd/>
              </a:ln>
            </p:spPr>
            <p:txBody>
              <a:bodyPr wrap="none" anchor="ctr"/>
              <a:lstStyle/>
              <a:p>
                <a:endParaRPr lang="en-US" sz="2000" dirty="0">
                  <a:latin typeface="Gotham Black" pitchFamily="50" charset="0"/>
                </a:endParaRPr>
              </a:p>
            </p:txBody>
          </p:sp>
        </p:grpSp>
        <p:grpSp>
          <p:nvGrpSpPr>
            <p:cNvPr id="159" name="Group 158"/>
            <p:cNvGrpSpPr/>
            <p:nvPr/>
          </p:nvGrpSpPr>
          <p:grpSpPr>
            <a:xfrm rot="13699014">
              <a:off x="3139386" y="5531209"/>
              <a:ext cx="352188" cy="254939"/>
              <a:chOff x="1189180" y="4533973"/>
              <a:chExt cx="352188" cy="254939"/>
            </a:xfrm>
          </p:grpSpPr>
          <p:cxnSp>
            <p:nvCxnSpPr>
              <p:cNvPr id="172" name="Straight Connector 171"/>
              <p:cNvCxnSpPr>
                <a:cxnSpLocks/>
              </p:cNvCxnSpPr>
              <p:nvPr/>
            </p:nvCxnSpPr>
            <p:spPr>
              <a:xfrm rot="13300986" flipH="1">
                <a:off x="1213758" y="4605212"/>
                <a:ext cx="327610" cy="167033"/>
              </a:xfrm>
              <a:prstGeom prst="line">
                <a:avLst/>
              </a:prstGeom>
              <a:noFill/>
              <a:ln w="292100" cap="flat" cmpd="sng" algn="ctr">
                <a:solidFill>
                  <a:srgbClr val="FFFFFF"/>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cxnSp>
          <p:sp>
            <p:nvSpPr>
              <p:cNvPr id="173" name="AutoShape 110"/>
              <p:cNvSpPr>
                <a:spLocks noChangeArrowheads="1"/>
              </p:cNvSpPr>
              <p:nvPr/>
            </p:nvSpPr>
            <p:spPr bwMode="auto">
              <a:xfrm rot="11158883">
                <a:off x="1189180" y="4533973"/>
                <a:ext cx="267811" cy="254939"/>
              </a:xfrm>
              <a:prstGeom prst="rightArrow">
                <a:avLst>
                  <a:gd name="adj1" fmla="val 55843"/>
                  <a:gd name="adj2" fmla="val 34934"/>
                </a:avLst>
              </a:prstGeom>
              <a:gradFill flip="none" rotWithShape="1">
                <a:gsLst>
                  <a:gs pos="0">
                    <a:srgbClr val="FFFFFF">
                      <a:alpha val="0"/>
                    </a:srgbClr>
                  </a:gs>
                  <a:gs pos="100000">
                    <a:srgbClr val="A5A5A5"/>
                  </a:gs>
                </a:gsLst>
                <a:lin ang="0" scaled="1"/>
                <a:tileRect/>
              </a:gradFill>
              <a:ln w="9525">
                <a:noFill/>
                <a:miter lim="800000"/>
                <a:headEnd/>
                <a:tailEnd/>
              </a:ln>
            </p:spPr>
            <p:txBody>
              <a:bodyPr wrap="none" anchor="ctr"/>
              <a:lstStyle/>
              <a:p>
                <a:endParaRPr lang="en-US" sz="2000" dirty="0">
                  <a:latin typeface="Gotham Black" pitchFamily="50" charset="0"/>
                </a:endParaRPr>
              </a:p>
            </p:txBody>
          </p:sp>
        </p:grpSp>
        <p:grpSp>
          <p:nvGrpSpPr>
            <p:cNvPr id="161" name="Group 160"/>
            <p:cNvGrpSpPr/>
            <p:nvPr/>
          </p:nvGrpSpPr>
          <p:grpSpPr>
            <a:xfrm rot="18448659">
              <a:off x="3211791" y="4280832"/>
              <a:ext cx="389883" cy="261967"/>
              <a:chOff x="935563" y="4069602"/>
              <a:chExt cx="389883" cy="261967"/>
            </a:xfrm>
          </p:grpSpPr>
          <p:cxnSp>
            <p:nvCxnSpPr>
              <p:cNvPr id="168" name="Straight Connector 167"/>
              <p:cNvCxnSpPr>
                <a:cxnSpLocks/>
              </p:cNvCxnSpPr>
              <p:nvPr/>
            </p:nvCxnSpPr>
            <p:spPr>
              <a:xfrm rot="8551341" flipH="1" flipV="1">
                <a:off x="960633" y="4069602"/>
                <a:ext cx="364813" cy="254091"/>
              </a:xfrm>
              <a:prstGeom prst="line">
                <a:avLst/>
              </a:prstGeom>
              <a:noFill/>
              <a:ln w="292100" cap="flat" cmpd="sng" algn="ctr">
                <a:solidFill>
                  <a:srgbClr val="FFFFFF"/>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cxnSp>
          <p:sp>
            <p:nvSpPr>
              <p:cNvPr id="169" name="AutoShape 110"/>
              <p:cNvSpPr>
                <a:spLocks noChangeArrowheads="1"/>
              </p:cNvSpPr>
              <p:nvPr/>
            </p:nvSpPr>
            <p:spPr bwMode="auto">
              <a:xfrm rot="10952191">
                <a:off x="935563" y="4076630"/>
                <a:ext cx="267811" cy="254939"/>
              </a:xfrm>
              <a:prstGeom prst="rightArrow">
                <a:avLst>
                  <a:gd name="adj1" fmla="val 55843"/>
                  <a:gd name="adj2" fmla="val 34934"/>
                </a:avLst>
              </a:prstGeom>
              <a:gradFill flip="none" rotWithShape="1">
                <a:gsLst>
                  <a:gs pos="0">
                    <a:srgbClr val="FFFFFF">
                      <a:alpha val="0"/>
                    </a:srgbClr>
                  </a:gs>
                  <a:gs pos="100000">
                    <a:srgbClr val="A5A5A5"/>
                  </a:gs>
                </a:gsLst>
                <a:lin ang="0" scaled="1"/>
                <a:tileRect/>
              </a:gradFill>
              <a:ln w="9525">
                <a:noFill/>
                <a:miter lim="800000"/>
                <a:headEnd/>
                <a:tailEnd/>
              </a:ln>
            </p:spPr>
            <p:txBody>
              <a:bodyPr wrap="none" anchor="ctr"/>
              <a:lstStyle/>
              <a:p>
                <a:endParaRPr lang="en-US" sz="2000" dirty="0">
                  <a:latin typeface="Gotham Black" pitchFamily="50" charset="0"/>
                </a:endParaRPr>
              </a:p>
            </p:txBody>
          </p:sp>
        </p:grpSp>
        <p:grpSp>
          <p:nvGrpSpPr>
            <p:cNvPr id="162" name="Group 161"/>
            <p:cNvGrpSpPr/>
            <p:nvPr/>
          </p:nvGrpSpPr>
          <p:grpSpPr>
            <a:xfrm rot="13506062">
              <a:off x="3375059" y="3044845"/>
              <a:ext cx="267811" cy="281309"/>
              <a:chOff x="1672785" y="3871819"/>
              <a:chExt cx="267811" cy="281309"/>
            </a:xfrm>
          </p:grpSpPr>
          <p:cxnSp>
            <p:nvCxnSpPr>
              <p:cNvPr id="166" name="Straight Connector 165"/>
              <p:cNvCxnSpPr>
                <a:cxnSpLocks/>
              </p:cNvCxnSpPr>
              <p:nvPr/>
            </p:nvCxnSpPr>
            <p:spPr>
              <a:xfrm rot="3030839" flipV="1">
                <a:off x="1641680" y="3931225"/>
                <a:ext cx="281309" cy="162497"/>
              </a:xfrm>
              <a:prstGeom prst="line">
                <a:avLst/>
              </a:prstGeom>
              <a:noFill/>
              <a:ln w="292100" cap="flat" cmpd="sng" algn="ctr">
                <a:solidFill>
                  <a:srgbClr val="FFFFFF"/>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cxnSp>
          <p:sp>
            <p:nvSpPr>
              <p:cNvPr id="167" name="AutoShape 110"/>
              <p:cNvSpPr>
                <a:spLocks noChangeArrowheads="1"/>
              </p:cNvSpPr>
              <p:nvPr/>
            </p:nvSpPr>
            <p:spPr bwMode="auto">
              <a:xfrm rot="12147320">
                <a:off x="1672785" y="3895451"/>
                <a:ext cx="267811" cy="254939"/>
              </a:xfrm>
              <a:prstGeom prst="rightArrow">
                <a:avLst>
                  <a:gd name="adj1" fmla="val 55843"/>
                  <a:gd name="adj2" fmla="val 34934"/>
                </a:avLst>
              </a:prstGeom>
              <a:gradFill flip="none" rotWithShape="1">
                <a:gsLst>
                  <a:gs pos="0">
                    <a:srgbClr val="FFFFFF">
                      <a:alpha val="0"/>
                    </a:srgbClr>
                  </a:gs>
                  <a:gs pos="100000">
                    <a:srgbClr val="A5A5A5"/>
                  </a:gs>
                </a:gsLst>
                <a:lin ang="0" scaled="1"/>
                <a:tileRect/>
              </a:gradFill>
              <a:ln w="9525">
                <a:noFill/>
                <a:miter lim="800000"/>
                <a:headEnd/>
                <a:tailEnd/>
              </a:ln>
            </p:spPr>
            <p:txBody>
              <a:bodyPr wrap="none" anchor="ctr"/>
              <a:lstStyle/>
              <a:p>
                <a:endParaRPr lang="en-US" sz="2000" dirty="0">
                  <a:latin typeface="Gotham Black" pitchFamily="50" charset="0"/>
                </a:endParaRPr>
              </a:p>
            </p:txBody>
          </p:sp>
        </p:grpSp>
        <p:grpSp>
          <p:nvGrpSpPr>
            <p:cNvPr id="163" name="Group 162"/>
            <p:cNvGrpSpPr/>
            <p:nvPr/>
          </p:nvGrpSpPr>
          <p:grpSpPr>
            <a:xfrm rot="18455992">
              <a:off x="3593039" y="2129933"/>
              <a:ext cx="300653" cy="254939"/>
              <a:chOff x="1548696" y="4168387"/>
              <a:chExt cx="300653" cy="254939"/>
            </a:xfrm>
          </p:grpSpPr>
          <p:cxnSp>
            <p:nvCxnSpPr>
              <p:cNvPr id="164" name="Straight Connector 163"/>
              <p:cNvCxnSpPr/>
              <p:nvPr/>
            </p:nvCxnSpPr>
            <p:spPr>
              <a:xfrm rot="1677457" flipV="1">
                <a:off x="1548696" y="4206006"/>
                <a:ext cx="287669" cy="158905"/>
              </a:xfrm>
              <a:prstGeom prst="line">
                <a:avLst/>
              </a:prstGeom>
              <a:noFill/>
              <a:ln w="292100" cap="flat" cmpd="sng" algn="ctr">
                <a:solidFill>
                  <a:srgbClr val="FFFFFF"/>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cxnSp>
          <p:sp>
            <p:nvSpPr>
              <p:cNvPr id="165" name="AutoShape 110"/>
              <p:cNvSpPr>
                <a:spLocks noChangeArrowheads="1"/>
              </p:cNvSpPr>
              <p:nvPr/>
            </p:nvSpPr>
            <p:spPr bwMode="auto">
              <a:xfrm rot="11244008">
                <a:off x="1581538" y="4168387"/>
                <a:ext cx="267811" cy="254939"/>
              </a:xfrm>
              <a:prstGeom prst="rightArrow">
                <a:avLst>
                  <a:gd name="adj1" fmla="val 55843"/>
                  <a:gd name="adj2" fmla="val 34934"/>
                </a:avLst>
              </a:prstGeom>
              <a:gradFill flip="none" rotWithShape="1">
                <a:gsLst>
                  <a:gs pos="0">
                    <a:srgbClr val="FFFFFF">
                      <a:alpha val="0"/>
                    </a:srgbClr>
                  </a:gs>
                  <a:gs pos="100000">
                    <a:srgbClr val="A5A5A5"/>
                  </a:gs>
                </a:gsLst>
                <a:lin ang="0" scaled="1"/>
                <a:tileRect/>
              </a:gradFill>
              <a:ln w="9525">
                <a:noFill/>
                <a:miter lim="800000"/>
                <a:headEnd/>
                <a:tailEnd/>
              </a:ln>
            </p:spPr>
            <p:txBody>
              <a:bodyPr wrap="none" anchor="ctr"/>
              <a:lstStyle/>
              <a:p>
                <a:endParaRPr lang="en-US" sz="2000" dirty="0">
                  <a:latin typeface="Gotham Black" pitchFamily="50" charset="0"/>
                </a:endParaRPr>
              </a:p>
            </p:txBody>
          </p:sp>
        </p:grpSp>
      </p:grpSp>
      <p:pic>
        <p:nvPicPr>
          <p:cNvPr id="96" name="Picture 2" descr="Blue twitter, twitter logo, twitterbird, twitterbird logo icon">
            <a:extLst>
              <a:ext uri="{FF2B5EF4-FFF2-40B4-BE49-F238E27FC236}">
                <a16:creationId xmlns:a16="http://schemas.microsoft.com/office/drawing/2014/main" id="{C4E458FF-6505-4E3D-B4DA-70C75834B034}"/>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599362" y="3464496"/>
            <a:ext cx="1404041" cy="1404000"/>
          </a:xfrm>
          <a:prstGeom prst="rect">
            <a:avLst/>
          </a:prstGeom>
          <a:noFill/>
          <a:extLst>
            <a:ext uri="{909E8E84-426E-40DD-AFC4-6F175D3DCCD1}">
              <a14:hiddenFill xmlns:a14="http://schemas.microsoft.com/office/drawing/2010/main">
                <a:solidFill>
                  <a:srgbClr val="FFFFFF"/>
                </a:solidFill>
              </a14:hiddenFill>
            </a:ext>
          </a:extLst>
        </p:spPr>
      </p:pic>
      <p:pic>
        <p:nvPicPr>
          <p:cNvPr id="98" name="Picture 2" descr="Blue twitter, twitter logo, twitterbird, twitterbird logo icon">
            <a:extLst>
              <a:ext uri="{FF2B5EF4-FFF2-40B4-BE49-F238E27FC236}">
                <a16:creationId xmlns:a16="http://schemas.microsoft.com/office/drawing/2014/main" id="{C0568992-F258-4062-8483-071F5A981582}"/>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9012118" y="1933308"/>
            <a:ext cx="1630520" cy="1649041"/>
          </a:xfrm>
          <a:prstGeom prst="rect">
            <a:avLst/>
          </a:prstGeom>
          <a:noFill/>
          <a:extLst>
            <a:ext uri="{909E8E84-426E-40DD-AFC4-6F175D3DCCD1}">
              <a14:hiddenFill xmlns:a14="http://schemas.microsoft.com/office/drawing/2010/main">
                <a:solidFill>
                  <a:srgbClr val="FFFFFF"/>
                </a:solidFill>
              </a14:hiddenFill>
            </a:ext>
          </a:extLst>
        </p:spPr>
      </p:pic>
      <p:sp>
        <p:nvSpPr>
          <p:cNvPr id="99" name="Title 1">
            <a:extLst>
              <a:ext uri="{FF2B5EF4-FFF2-40B4-BE49-F238E27FC236}">
                <a16:creationId xmlns:a16="http://schemas.microsoft.com/office/drawing/2014/main" id="{D47F61B9-C1C2-4850-8920-49639ACCF535}"/>
              </a:ext>
            </a:extLst>
          </p:cNvPr>
          <p:cNvSpPr txBox="1">
            <a:spLocks/>
          </p:cNvSpPr>
          <p:nvPr/>
        </p:nvSpPr>
        <p:spPr>
          <a:xfrm>
            <a:off x="838200" y="365126"/>
            <a:ext cx="10515600" cy="61580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CA" dirty="0">
                <a:solidFill>
                  <a:srgbClr val="0070C0"/>
                </a:solidFill>
                <a:latin typeface="Gotham Black" pitchFamily="50" charset="0"/>
              </a:rPr>
              <a:t>Project check-list </a:t>
            </a:r>
            <a:endParaRPr lang="en-US" dirty="0">
              <a:solidFill>
                <a:srgbClr val="0070C0"/>
              </a:solidFill>
              <a:latin typeface="Gotham Black" pitchFamily="50" charset="0"/>
            </a:endParaRPr>
          </a:p>
        </p:txBody>
      </p:sp>
      <p:sp>
        <p:nvSpPr>
          <p:cNvPr id="5" name="Rectangle 4">
            <a:extLst>
              <a:ext uri="{FF2B5EF4-FFF2-40B4-BE49-F238E27FC236}">
                <a16:creationId xmlns:a16="http://schemas.microsoft.com/office/drawing/2014/main" id="{3B769086-227B-4811-906F-6828866F7FA2}"/>
              </a:ext>
            </a:extLst>
          </p:cNvPr>
          <p:cNvSpPr/>
          <p:nvPr/>
        </p:nvSpPr>
        <p:spPr>
          <a:xfrm>
            <a:off x="9960606" y="3002557"/>
            <a:ext cx="385426" cy="400110"/>
          </a:xfrm>
          <a:prstGeom prst="rect">
            <a:avLst/>
          </a:prstGeom>
        </p:spPr>
        <p:txBody>
          <a:bodyPr wrap="square">
            <a:spAutoFit/>
          </a:bodyPr>
          <a:lstStyle/>
          <a:p>
            <a:r>
              <a:rPr lang="en-CA" sz="2000" b="1" dirty="0">
                <a:solidFill>
                  <a:schemeClr val="bg1"/>
                </a:solidFill>
                <a:latin typeface="Gotham Black" pitchFamily="50" charset="0"/>
              </a:rPr>
              <a:t>6 </a:t>
            </a:r>
          </a:p>
        </p:txBody>
      </p:sp>
      <p:sp>
        <p:nvSpPr>
          <p:cNvPr id="101" name="Rectangle 100">
            <a:extLst>
              <a:ext uri="{FF2B5EF4-FFF2-40B4-BE49-F238E27FC236}">
                <a16:creationId xmlns:a16="http://schemas.microsoft.com/office/drawing/2014/main" id="{ABDCE7D9-5F82-4878-8E6F-49B7EB9CDF29}"/>
              </a:ext>
            </a:extLst>
          </p:cNvPr>
          <p:cNvSpPr/>
          <p:nvPr/>
        </p:nvSpPr>
        <p:spPr>
          <a:xfrm>
            <a:off x="8348228" y="4404473"/>
            <a:ext cx="385426" cy="400110"/>
          </a:xfrm>
          <a:prstGeom prst="rect">
            <a:avLst/>
          </a:prstGeom>
        </p:spPr>
        <p:txBody>
          <a:bodyPr wrap="square">
            <a:spAutoFit/>
          </a:bodyPr>
          <a:lstStyle/>
          <a:p>
            <a:r>
              <a:rPr lang="en-CA" sz="2000" b="1" dirty="0">
                <a:solidFill>
                  <a:schemeClr val="bg1"/>
                </a:solidFill>
                <a:latin typeface="Gotham Black" pitchFamily="50" charset="0"/>
              </a:rPr>
              <a:t>5 </a:t>
            </a:r>
          </a:p>
        </p:txBody>
      </p:sp>
      <p:sp>
        <p:nvSpPr>
          <p:cNvPr id="103" name="Rectangle 102">
            <a:extLst>
              <a:ext uri="{FF2B5EF4-FFF2-40B4-BE49-F238E27FC236}">
                <a16:creationId xmlns:a16="http://schemas.microsoft.com/office/drawing/2014/main" id="{F1FFF9F8-639E-461D-820A-C432E69C1D54}"/>
              </a:ext>
            </a:extLst>
          </p:cNvPr>
          <p:cNvSpPr/>
          <p:nvPr/>
        </p:nvSpPr>
        <p:spPr>
          <a:xfrm>
            <a:off x="6481498" y="5240441"/>
            <a:ext cx="385426" cy="400110"/>
          </a:xfrm>
          <a:prstGeom prst="rect">
            <a:avLst/>
          </a:prstGeom>
        </p:spPr>
        <p:txBody>
          <a:bodyPr wrap="square">
            <a:spAutoFit/>
          </a:bodyPr>
          <a:lstStyle/>
          <a:p>
            <a:r>
              <a:rPr lang="en-CA" sz="2000" b="1" dirty="0">
                <a:solidFill>
                  <a:schemeClr val="bg1"/>
                </a:solidFill>
                <a:latin typeface="Gotham Black" pitchFamily="50" charset="0"/>
              </a:rPr>
              <a:t>4 </a:t>
            </a:r>
          </a:p>
        </p:txBody>
      </p:sp>
      <p:sp>
        <p:nvSpPr>
          <p:cNvPr id="104" name="Rectangle 103">
            <a:extLst>
              <a:ext uri="{FF2B5EF4-FFF2-40B4-BE49-F238E27FC236}">
                <a16:creationId xmlns:a16="http://schemas.microsoft.com/office/drawing/2014/main" id="{5562840D-F0D4-4918-BDD9-2C2CE7052DA3}"/>
              </a:ext>
            </a:extLst>
          </p:cNvPr>
          <p:cNvSpPr/>
          <p:nvPr/>
        </p:nvSpPr>
        <p:spPr>
          <a:xfrm>
            <a:off x="4844772" y="4087280"/>
            <a:ext cx="385426" cy="400110"/>
          </a:xfrm>
          <a:prstGeom prst="rect">
            <a:avLst/>
          </a:prstGeom>
        </p:spPr>
        <p:txBody>
          <a:bodyPr wrap="square">
            <a:spAutoFit/>
          </a:bodyPr>
          <a:lstStyle/>
          <a:p>
            <a:r>
              <a:rPr lang="en-CA" sz="2000" b="1" dirty="0">
                <a:solidFill>
                  <a:schemeClr val="bg1"/>
                </a:solidFill>
                <a:latin typeface="Gotham Black" pitchFamily="50" charset="0"/>
              </a:rPr>
              <a:t>3 </a:t>
            </a:r>
          </a:p>
        </p:txBody>
      </p:sp>
      <p:sp>
        <p:nvSpPr>
          <p:cNvPr id="106" name="Rectangle 105">
            <a:extLst>
              <a:ext uri="{FF2B5EF4-FFF2-40B4-BE49-F238E27FC236}">
                <a16:creationId xmlns:a16="http://schemas.microsoft.com/office/drawing/2014/main" id="{449EF567-47BE-472A-A623-6E066306C5E9}"/>
              </a:ext>
            </a:extLst>
          </p:cNvPr>
          <p:cNvSpPr/>
          <p:nvPr/>
        </p:nvSpPr>
        <p:spPr>
          <a:xfrm>
            <a:off x="3099081" y="4646073"/>
            <a:ext cx="385426" cy="400110"/>
          </a:xfrm>
          <a:prstGeom prst="rect">
            <a:avLst/>
          </a:prstGeom>
        </p:spPr>
        <p:txBody>
          <a:bodyPr wrap="square">
            <a:spAutoFit/>
          </a:bodyPr>
          <a:lstStyle/>
          <a:p>
            <a:r>
              <a:rPr lang="en-CA" sz="2000" b="1" dirty="0">
                <a:solidFill>
                  <a:schemeClr val="bg1"/>
                </a:solidFill>
                <a:latin typeface="Gotham Black" pitchFamily="50" charset="0"/>
              </a:rPr>
              <a:t>2 </a:t>
            </a:r>
          </a:p>
        </p:txBody>
      </p:sp>
      <p:sp>
        <p:nvSpPr>
          <p:cNvPr id="107" name="Rectangle 106">
            <a:extLst>
              <a:ext uri="{FF2B5EF4-FFF2-40B4-BE49-F238E27FC236}">
                <a16:creationId xmlns:a16="http://schemas.microsoft.com/office/drawing/2014/main" id="{F52AB320-4B47-4608-A124-7E4D0EF315BE}"/>
              </a:ext>
            </a:extLst>
          </p:cNvPr>
          <p:cNvSpPr/>
          <p:nvPr/>
        </p:nvSpPr>
        <p:spPr>
          <a:xfrm>
            <a:off x="1909752" y="3523512"/>
            <a:ext cx="385426" cy="400110"/>
          </a:xfrm>
          <a:prstGeom prst="rect">
            <a:avLst/>
          </a:prstGeom>
        </p:spPr>
        <p:txBody>
          <a:bodyPr wrap="square">
            <a:spAutoFit/>
          </a:bodyPr>
          <a:lstStyle/>
          <a:p>
            <a:r>
              <a:rPr lang="en-CA" sz="2000" b="1" dirty="0">
                <a:solidFill>
                  <a:schemeClr val="bg1"/>
                </a:solidFill>
                <a:latin typeface="Gotham Black" pitchFamily="50" charset="0"/>
              </a:rPr>
              <a:t>1 </a:t>
            </a:r>
          </a:p>
        </p:txBody>
      </p:sp>
    </p:spTree>
    <p:extLst>
      <p:ext uri="{BB962C8B-B14F-4D97-AF65-F5344CB8AC3E}">
        <p14:creationId xmlns:p14="http://schemas.microsoft.com/office/powerpoint/2010/main" val="1287457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13"/>
                                        </p:tgtEl>
                                        <p:attrNameLst>
                                          <p:attrName>style.visibility</p:attrName>
                                        </p:attrNameLst>
                                      </p:cBhvr>
                                      <p:to>
                                        <p:strVal val="visible"/>
                                      </p:to>
                                    </p:set>
                                    <p:anim calcmode="lin" valueType="num">
                                      <p:cBhvr additive="base">
                                        <p:cTn id="7" dur="1000" fill="hold"/>
                                        <p:tgtEl>
                                          <p:spTgt spid="213"/>
                                        </p:tgtEl>
                                        <p:attrNameLst>
                                          <p:attrName>ppt_x</p:attrName>
                                        </p:attrNameLst>
                                      </p:cBhvr>
                                      <p:tavLst>
                                        <p:tav tm="0">
                                          <p:val>
                                            <p:strVal val="0-#ppt_w/2"/>
                                          </p:val>
                                        </p:tav>
                                        <p:tav tm="100000">
                                          <p:val>
                                            <p:strVal val="#ppt_x"/>
                                          </p:val>
                                        </p:tav>
                                      </p:tavLst>
                                    </p:anim>
                                    <p:anim calcmode="lin" valueType="num">
                                      <p:cBhvr additive="base">
                                        <p:cTn id="8" dur="1000" fill="hold"/>
                                        <p:tgtEl>
                                          <p:spTgt spid="213"/>
                                        </p:tgtEl>
                                        <p:attrNameLst>
                                          <p:attrName>ppt_y</p:attrName>
                                        </p:attrNameLst>
                                      </p:cBhvr>
                                      <p:tavLst>
                                        <p:tav tm="0">
                                          <p:val>
                                            <p:strVal val="#ppt_y"/>
                                          </p:val>
                                        </p:tav>
                                        <p:tav tm="100000">
                                          <p:val>
                                            <p:strVal val="#ppt_y"/>
                                          </p:val>
                                        </p:tav>
                                      </p:tavLst>
                                    </p:anim>
                                  </p:childTnLst>
                                </p:cTn>
                              </p:par>
                              <p:par>
                                <p:cTn id="9" presetID="2" presetClass="entr" presetSubtype="12" fill="hold" grpId="0" nodeType="withEffect">
                                  <p:stCondLst>
                                    <p:cond delay="0"/>
                                  </p:stCondLst>
                                  <p:childTnLst>
                                    <p:set>
                                      <p:cBhvr>
                                        <p:cTn id="10" dur="1" fill="hold">
                                          <p:stCondLst>
                                            <p:cond delay="0"/>
                                          </p:stCondLst>
                                        </p:cTn>
                                        <p:tgtEl>
                                          <p:spTgt spid="212"/>
                                        </p:tgtEl>
                                        <p:attrNameLst>
                                          <p:attrName>style.visibility</p:attrName>
                                        </p:attrNameLst>
                                      </p:cBhvr>
                                      <p:to>
                                        <p:strVal val="visible"/>
                                      </p:to>
                                    </p:set>
                                    <p:anim calcmode="lin" valueType="num">
                                      <p:cBhvr additive="base">
                                        <p:cTn id="11" dur="1000" fill="hold"/>
                                        <p:tgtEl>
                                          <p:spTgt spid="212"/>
                                        </p:tgtEl>
                                        <p:attrNameLst>
                                          <p:attrName>ppt_x</p:attrName>
                                        </p:attrNameLst>
                                      </p:cBhvr>
                                      <p:tavLst>
                                        <p:tav tm="0">
                                          <p:val>
                                            <p:strVal val="0-#ppt_w/2"/>
                                          </p:val>
                                        </p:tav>
                                        <p:tav tm="100000">
                                          <p:val>
                                            <p:strVal val="#ppt_x"/>
                                          </p:val>
                                        </p:tav>
                                      </p:tavLst>
                                    </p:anim>
                                    <p:anim calcmode="lin" valueType="num">
                                      <p:cBhvr additive="base">
                                        <p:cTn id="12" dur="1000" fill="hold"/>
                                        <p:tgtEl>
                                          <p:spTgt spid="212"/>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209"/>
                                        </p:tgtEl>
                                        <p:attrNameLst>
                                          <p:attrName>style.visibility</p:attrName>
                                        </p:attrNameLst>
                                      </p:cBhvr>
                                      <p:to>
                                        <p:strVal val="visible"/>
                                      </p:to>
                                    </p:set>
                                    <p:anim calcmode="lin" valueType="num">
                                      <p:cBhvr additive="base">
                                        <p:cTn id="15" dur="1000" fill="hold"/>
                                        <p:tgtEl>
                                          <p:spTgt spid="209"/>
                                        </p:tgtEl>
                                        <p:attrNameLst>
                                          <p:attrName>ppt_x</p:attrName>
                                        </p:attrNameLst>
                                      </p:cBhvr>
                                      <p:tavLst>
                                        <p:tav tm="0">
                                          <p:val>
                                            <p:strVal val="#ppt_x"/>
                                          </p:val>
                                        </p:tav>
                                        <p:tav tm="100000">
                                          <p:val>
                                            <p:strVal val="#ppt_x"/>
                                          </p:val>
                                        </p:tav>
                                      </p:tavLst>
                                    </p:anim>
                                    <p:anim calcmode="lin" valueType="num">
                                      <p:cBhvr additive="base">
                                        <p:cTn id="16" dur="1000" fill="hold"/>
                                        <p:tgtEl>
                                          <p:spTgt spid="209"/>
                                        </p:tgtEl>
                                        <p:attrNameLst>
                                          <p:attrName>ppt_y</p:attrName>
                                        </p:attrNameLst>
                                      </p:cBhvr>
                                      <p:tavLst>
                                        <p:tav tm="0">
                                          <p:val>
                                            <p:strVal val="1+#ppt_h/2"/>
                                          </p:val>
                                        </p:tav>
                                        <p:tav tm="100000">
                                          <p:val>
                                            <p:strVal val="#ppt_y"/>
                                          </p:val>
                                        </p:tav>
                                      </p:tavLst>
                                    </p:anim>
                                  </p:childTnLst>
                                </p:cTn>
                              </p:par>
                              <p:par>
                                <p:cTn id="17" presetID="2" presetClass="entr" presetSubtype="3" fill="hold" grpId="0" nodeType="withEffect">
                                  <p:stCondLst>
                                    <p:cond delay="0"/>
                                  </p:stCondLst>
                                  <p:childTnLst>
                                    <p:set>
                                      <p:cBhvr>
                                        <p:cTn id="18" dur="1" fill="hold">
                                          <p:stCondLst>
                                            <p:cond delay="0"/>
                                          </p:stCondLst>
                                        </p:cTn>
                                        <p:tgtEl>
                                          <p:spTgt spid="207"/>
                                        </p:tgtEl>
                                        <p:attrNameLst>
                                          <p:attrName>style.visibility</p:attrName>
                                        </p:attrNameLst>
                                      </p:cBhvr>
                                      <p:to>
                                        <p:strVal val="visible"/>
                                      </p:to>
                                    </p:set>
                                    <p:anim calcmode="lin" valueType="num">
                                      <p:cBhvr additive="base">
                                        <p:cTn id="19" dur="1000" fill="hold"/>
                                        <p:tgtEl>
                                          <p:spTgt spid="207"/>
                                        </p:tgtEl>
                                        <p:attrNameLst>
                                          <p:attrName>ppt_x</p:attrName>
                                        </p:attrNameLst>
                                      </p:cBhvr>
                                      <p:tavLst>
                                        <p:tav tm="0">
                                          <p:val>
                                            <p:strVal val="1+#ppt_w/2"/>
                                          </p:val>
                                        </p:tav>
                                        <p:tav tm="100000">
                                          <p:val>
                                            <p:strVal val="#ppt_x"/>
                                          </p:val>
                                        </p:tav>
                                      </p:tavLst>
                                    </p:anim>
                                    <p:anim calcmode="lin" valueType="num">
                                      <p:cBhvr additive="base">
                                        <p:cTn id="20" dur="1000" fill="hold"/>
                                        <p:tgtEl>
                                          <p:spTgt spid="207"/>
                                        </p:tgtEl>
                                        <p:attrNameLst>
                                          <p:attrName>ppt_y</p:attrName>
                                        </p:attrNameLst>
                                      </p:cBhvr>
                                      <p:tavLst>
                                        <p:tav tm="0">
                                          <p:val>
                                            <p:strVal val="0-#ppt_h/2"/>
                                          </p:val>
                                        </p:tav>
                                        <p:tav tm="100000">
                                          <p:val>
                                            <p:strVal val="#ppt_y"/>
                                          </p:val>
                                        </p:tav>
                                      </p:tavLst>
                                    </p:anim>
                                  </p:childTnLst>
                                </p:cTn>
                              </p:par>
                              <p:par>
                                <p:cTn id="21" presetID="2" presetClass="entr" presetSubtype="1" fill="hold" grpId="0" nodeType="withEffect">
                                  <p:stCondLst>
                                    <p:cond delay="0"/>
                                  </p:stCondLst>
                                  <p:childTnLst>
                                    <p:set>
                                      <p:cBhvr>
                                        <p:cTn id="22" dur="1" fill="hold">
                                          <p:stCondLst>
                                            <p:cond delay="0"/>
                                          </p:stCondLst>
                                        </p:cTn>
                                        <p:tgtEl>
                                          <p:spTgt spid="210"/>
                                        </p:tgtEl>
                                        <p:attrNameLst>
                                          <p:attrName>style.visibility</p:attrName>
                                        </p:attrNameLst>
                                      </p:cBhvr>
                                      <p:to>
                                        <p:strVal val="visible"/>
                                      </p:to>
                                    </p:set>
                                    <p:anim calcmode="lin" valueType="num">
                                      <p:cBhvr additive="base">
                                        <p:cTn id="23" dur="1000" fill="hold"/>
                                        <p:tgtEl>
                                          <p:spTgt spid="210"/>
                                        </p:tgtEl>
                                        <p:attrNameLst>
                                          <p:attrName>ppt_x</p:attrName>
                                        </p:attrNameLst>
                                      </p:cBhvr>
                                      <p:tavLst>
                                        <p:tav tm="0">
                                          <p:val>
                                            <p:strVal val="#ppt_x"/>
                                          </p:val>
                                        </p:tav>
                                        <p:tav tm="100000">
                                          <p:val>
                                            <p:strVal val="#ppt_x"/>
                                          </p:val>
                                        </p:tav>
                                      </p:tavLst>
                                    </p:anim>
                                    <p:anim calcmode="lin" valueType="num">
                                      <p:cBhvr additive="base">
                                        <p:cTn id="24" dur="1000" fill="hold"/>
                                        <p:tgtEl>
                                          <p:spTgt spid="210"/>
                                        </p:tgtEl>
                                        <p:attrNameLst>
                                          <p:attrName>ppt_y</p:attrName>
                                        </p:attrNameLst>
                                      </p:cBhvr>
                                      <p:tavLst>
                                        <p:tav tm="0">
                                          <p:val>
                                            <p:strVal val="0-#ppt_h/2"/>
                                          </p:val>
                                        </p:tav>
                                        <p:tav tm="100000">
                                          <p:val>
                                            <p:strVal val="#ppt_y"/>
                                          </p:val>
                                        </p:tav>
                                      </p:tavLst>
                                    </p:anim>
                                  </p:childTnLst>
                                </p:cTn>
                              </p:par>
                              <p:par>
                                <p:cTn id="25" presetID="2" presetClass="entr" presetSubtype="9" fill="hold" grpId="0" nodeType="withEffect">
                                  <p:stCondLst>
                                    <p:cond delay="0"/>
                                  </p:stCondLst>
                                  <p:childTnLst>
                                    <p:set>
                                      <p:cBhvr>
                                        <p:cTn id="26" dur="1" fill="hold">
                                          <p:stCondLst>
                                            <p:cond delay="0"/>
                                          </p:stCondLst>
                                        </p:cTn>
                                        <p:tgtEl>
                                          <p:spTgt spid="211"/>
                                        </p:tgtEl>
                                        <p:attrNameLst>
                                          <p:attrName>style.visibility</p:attrName>
                                        </p:attrNameLst>
                                      </p:cBhvr>
                                      <p:to>
                                        <p:strVal val="visible"/>
                                      </p:to>
                                    </p:set>
                                    <p:anim calcmode="lin" valueType="num">
                                      <p:cBhvr additive="base">
                                        <p:cTn id="27" dur="1000" fill="hold"/>
                                        <p:tgtEl>
                                          <p:spTgt spid="211"/>
                                        </p:tgtEl>
                                        <p:attrNameLst>
                                          <p:attrName>ppt_x</p:attrName>
                                        </p:attrNameLst>
                                      </p:cBhvr>
                                      <p:tavLst>
                                        <p:tav tm="0">
                                          <p:val>
                                            <p:strVal val="0-#ppt_w/2"/>
                                          </p:val>
                                        </p:tav>
                                        <p:tav tm="100000">
                                          <p:val>
                                            <p:strVal val="#ppt_x"/>
                                          </p:val>
                                        </p:tav>
                                      </p:tavLst>
                                    </p:anim>
                                    <p:anim calcmode="lin" valueType="num">
                                      <p:cBhvr additive="base">
                                        <p:cTn id="28" dur="1000" fill="hold"/>
                                        <p:tgtEl>
                                          <p:spTgt spid="2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3" grpId="0"/>
      <p:bldP spid="212" grpId="0"/>
      <p:bldP spid="211" grpId="0"/>
      <p:bldP spid="210" grpId="0"/>
      <p:bldP spid="209" grpId="0"/>
      <p:bldP spid="20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Blocked, But Why? » Kitt O'Malley">
            <a:extLst>
              <a:ext uri="{FF2B5EF4-FFF2-40B4-BE49-F238E27FC236}">
                <a16:creationId xmlns:a16="http://schemas.microsoft.com/office/drawing/2014/main" id="{D5719CED-AA66-4F5B-97BE-5B569A5DFD49}"/>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rcRect r="848" b="20973"/>
          <a:stretch/>
        </p:blipFill>
        <p:spPr bwMode="auto">
          <a:xfrm>
            <a:off x="0" y="-1"/>
            <a:ext cx="12190596" cy="3905543"/>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p:cNvSpPr>
            <a:spLocks noGrp="1"/>
          </p:cNvSpPr>
          <p:nvPr>
            <p:ph type="title"/>
          </p:nvPr>
        </p:nvSpPr>
        <p:spPr>
          <a:xfrm>
            <a:off x="838200" y="365126"/>
            <a:ext cx="10515600" cy="615806"/>
          </a:xfrm>
        </p:spPr>
        <p:txBody>
          <a:bodyPr>
            <a:noAutofit/>
          </a:bodyPr>
          <a:lstStyle/>
          <a:p>
            <a:pPr algn="r"/>
            <a:r>
              <a:rPr lang="en-CA" dirty="0">
                <a:solidFill>
                  <a:schemeClr val="bg1"/>
                </a:solidFill>
                <a:latin typeface="Gotham Black" pitchFamily="50" charset="0"/>
              </a:rPr>
              <a:t>Frame the problem</a:t>
            </a:r>
            <a:endParaRPr lang="en-US" dirty="0">
              <a:solidFill>
                <a:schemeClr val="bg1"/>
              </a:solidFill>
              <a:latin typeface="Gotham Black" pitchFamily="50" charset="0"/>
            </a:endParaRPr>
          </a:p>
        </p:txBody>
      </p:sp>
      <p:graphicFrame>
        <p:nvGraphicFramePr>
          <p:cNvPr id="41" name="Diagram 40"/>
          <p:cNvGraphicFramePr/>
          <p:nvPr>
            <p:extLst>
              <p:ext uri="{D42A27DB-BD31-4B8C-83A1-F6EECF244321}">
                <p14:modId xmlns:p14="http://schemas.microsoft.com/office/powerpoint/2010/main" val="3723228151"/>
              </p:ext>
            </p:extLst>
          </p:nvPr>
        </p:nvGraphicFramePr>
        <p:xfrm>
          <a:off x="-1405" y="6489231"/>
          <a:ext cx="12192000" cy="37279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1" name="Rectangle 20">
            <a:extLst>
              <a:ext uri="{FF2B5EF4-FFF2-40B4-BE49-F238E27FC236}">
                <a16:creationId xmlns:a16="http://schemas.microsoft.com/office/drawing/2014/main" id="{789FCC52-D0C2-4487-8501-B7C2F0AB56A3}"/>
              </a:ext>
            </a:extLst>
          </p:cNvPr>
          <p:cNvSpPr/>
          <p:nvPr/>
        </p:nvSpPr>
        <p:spPr>
          <a:xfrm>
            <a:off x="5257790" y="1196741"/>
            <a:ext cx="6096000" cy="1246495"/>
          </a:xfrm>
          <a:prstGeom prst="rect">
            <a:avLst/>
          </a:prstGeom>
        </p:spPr>
        <p:txBody>
          <a:bodyPr>
            <a:spAutoFit/>
          </a:bodyPr>
          <a:lstStyle/>
          <a:p>
            <a:pPr algn="r"/>
            <a:r>
              <a:rPr lang="en-US" dirty="0">
                <a:solidFill>
                  <a:srgbClr val="FFFFFF"/>
                </a:solidFill>
                <a:latin typeface="Gotham Book" pitchFamily="50" charset="0"/>
              </a:rPr>
              <a:t>In the future … every</a:t>
            </a:r>
            <a:br>
              <a:rPr lang="en-US" dirty="0">
                <a:solidFill>
                  <a:srgbClr val="FFFFFF"/>
                </a:solidFill>
                <a:latin typeface="Gotham Book" pitchFamily="50" charset="0"/>
              </a:rPr>
            </a:br>
            <a:r>
              <a:rPr lang="en-US" dirty="0">
                <a:solidFill>
                  <a:srgbClr val="FFFFFF"/>
                </a:solidFill>
                <a:latin typeface="Gotham Book" pitchFamily="50" charset="0"/>
              </a:rPr>
              <a:t>significant … decision</a:t>
            </a:r>
            <a:br>
              <a:rPr lang="en-US" dirty="0">
                <a:solidFill>
                  <a:srgbClr val="FFFFFF"/>
                </a:solidFill>
                <a:latin typeface="Gotham Book" pitchFamily="50" charset="0"/>
              </a:rPr>
            </a:br>
            <a:r>
              <a:rPr lang="en-US" dirty="0">
                <a:solidFill>
                  <a:srgbClr val="FFFFFF"/>
                </a:solidFill>
                <a:latin typeface="Gotham Book" pitchFamily="50" charset="0"/>
              </a:rPr>
              <a:t>will have Twitter input</a:t>
            </a:r>
          </a:p>
          <a:p>
            <a:pPr algn="r"/>
            <a:endParaRPr lang="en-US" sz="1000" dirty="0">
              <a:solidFill>
                <a:srgbClr val="FFFFFF"/>
              </a:solidFill>
              <a:latin typeface="Gotham Book" pitchFamily="50" charset="0"/>
            </a:endParaRPr>
          </a:p>
          <a:p>
            <a:pPr algn="r"/>
            <a:r>
              <a:rPr lang="en-US" sz="1100" dirty="0">
                <a:solidFill>
                  <a:schemeClr val="tx1">
                    <a:lumMod val="65000"/>
                    <a:lumOff val="35000"/>
                  </a:schemeClr>
                </a:solidFill>
                <a:latin typeface="Gotham Book" pitchFamily="50" charset="0"/>
              </a:rPr>
              <a:t>Chris Moody, VP of Data Strategy at Twitter</a:t>
            </a:r>
            <a:endParaRPr lang="en-CA" sz="1100" dirty="0">
              <a:solidFill>
                <a:schemeClr val="tx1">
                  <a:lumMod val="65000"/>
                  <a:lumOff val="35000"/>
                </a:schemeClr>
              </a:solidFill>
              <a:latin typeface="Gotham Book" pitchFamily="50" charset="0"/>
            </a:endParaRPr>
          </a:p>
        </p:txBody>
      </p:sp>
      <p:cxnSp>
        <p:nvCxnSpPr>
          <p:cNvPr id="42" name="Straight Connector 41">
            <a:extLst>
              <a:ext uri="{FF2B5EF4-FFF2-40B4-BE49-F238E27FC236}">
                <a16:creationId xmlns:a16="http://schemas.microsoft.com/office/drawing/2014/main" id="{B5428A27-3C66-4E0A-8FF2-119A27C58355}"/>
              </a:ext>
              <a:ext uri="{C183D7F6-B498-43B3-948B-1728B52AA6E4}">
                <adec:decorative xmlns:adec="http://schemas.microsoft.com/office/drawing/2017/decorative" val="1"/>
              </a:ext>
            </a:extLst>
          </p:cNvPr>
          <p:cNvCxnSpPr/>
          <p:nvPr/>
        </p:nvCxnSpPr>
        <p:spPr>
          <a:xfrm>
            <a:off x="4076697" y="4161523"/>
            <a:ext cx="0" cy="720000"/>
          </a:xfrm>
          <a:prstGeom prst="line">
            <a:avLst/>
          </a:prstGeom>
          <a:ln>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5A2DEC53-EC1F-4156-9CAB-13C49E0DBA8F}"/>
              </a:ext>
              <a:ext uri="{C183D7F6-B498-43B3-948B-1728B52AA6E4}">
                <adec:decorative xmlns:adec="http://schemas.microsoft.com/office/drawing/2017/decorative" val="1"/>
              </a:ext>
            </a:extLst>
          </p:cNvPr>
          <p:cNvCxnSpPr/>
          <p:nvPr/>
        </p:nvCxnSpPr>
        <p:spPr>
          <a:xfrm>
            <a:off x="7962895" y="4161523"/>
            <a:ext cx="0" cy="720000"/>
          </a:xfrm>
          <a:prstGeom prst="line">
            <a:avLst/>
          </a:prstGeom>
          <a:ln>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sp>
        <p:nvSpPr>
          <p:cNvPr id="46" name="Rectangle 45">
            <a:extLst>
              <a:ext uri="{FF2B5EF4-FFF2-40B4-BE49-F238E27FC236}">
                <a16:creationId xmlns:a16="http://schemas.microsoft.com/office/drawing/2014/main" id="{2168B118-4CCE-4E8D-B30B-B9B4EC855F65}"/>
              </a:ext>
            </a:extLst>
          </p:cNvPr>
          <p:cNvSpPr/>
          <p:nvPr/>
        </p:nvSpPr>
        <p:spPr>
          <a:xfrm>
            <a:off x="390546" y="5120619"/>
            <a:ext cx="11676981" cy="956800"/>
          </a:xfrm>
          <a:prstGeom prst="rect">
            <a:avLst/>
          </a:prstGeom>
        </p:spPr>
        <p:txBody>
          <a:bodyPr wrap="square" lIns="0" tIns="0" rIns="0" bIns="0" anchor="t">
            <a:spAutoFit/>
          </a:bodyPr>
          <a:lstStyle/>
          <a:p>
            <a:pPr>
              <a:lnSpc>
                <a:spcPts val="1900"/>
              </a:lnSpc>
            </a:pPr>
            <a:r>
              <a:rPr lang="en-CA" sz="1400" dirty="0">
                <a:latin typeface="Gotham Book" pitchFamily="50" charset="0"/>
              </a:rPr>
              <a:t>In times of </a:t>
            </a:r>
            <a:r>
              <a:rPr lang="en-US" sz="1400" dirty="0">
                <a:latin typeface="Gotham Book" pitchFamily="50" charset="0"/>
              </a:rPr>
              <a:t>a crisis situation, affected people post useful information on Twitter that can be used for situational awareness and other humanitarian disaster response efforts, if processed properly and rapidly. Access to this information provides affected businesses possibility to make informed decisions. The main </a:t>
            </a:r>
            <a:r>
              <a:rPr lang="en-US" sz="1600" b="1" dirty="0">
                <a:solidFill>
                  <a:srgbClr val="FF6600"/>
                </a:solidFill>
                <a:latin typeface="Gotham Black" pitchFamily="50" charset="0"/>
              </a:rPr>
              <a:t>challenge</a:t>
            </a:r>
            <a:r>
              <a:rPr lang="en-US" sz="1400" dirty="0">
                <a:latin typeface="Gotham Book" pitchFamily="50" charset="0"/>
              </a:rPr>
              <a:t> is in locating </a:t>
            </a:r>
            <a:r>
              <a:rPr lang="en-US" sz="1600" b="1" dirty="0">
                <a:solidFill>
                  <a:srgbClr val="FF6600"/>
                </a:solidFill>
                <a:latin typeface="Gotham Black" pitchFamily="50" charset="0"/>
              </a:rPr>
              <a:t>the right information</a:t>
            </a:r>
            <a:r>
              <a:rPr lang="en-US" sz="1400" dirty="0">
                <a:latin typeface="Gotham Book" pitchFamily="50" charset="0"/>
              </a:rPr>
              <a:t>. In addition to posting valuable info during emergency, many people also use the same words to deliver general not urgent ideas</a:t>
            </a:r>
            <a:endParaRPr lang="en-US" sz="1400" dirty="0">
              <a:solidFill>
                <a:schemeClr val="tx1">
                  <a:lumMod val="75000"/>
                  <a:lumOff val="25000"/>
                </a:schemeClr>
              </a:solidFill>
              <a:latin typeface="Gotham Book" pitchFamily="50" charset="0"/>
              <a:cs typeface="Segoe UI" panose="020B0502040204020203" pitchFamily="34" charset="0"/>
            </a:endParaRPr>
          </a:p>
        </p:txBody>
      </p:sp>
      <p:sp>
        <p:nvSpPr>
          <p:cNvPr id="47" name="Rectangle 46">
            <a:extLst>
              <a:ext uri="{FF2B5EF4-FFF2-40B4-BE49-F238E27FC236}">
                <a16:creationId xmlns:a16="http://schemas.microsoft.com/office/drawing/2014/main" id="{D8EE3FAF-E2A1-4FFD-9BB5-0E4A509225C2}"/>
              </a:ext>
            </a:extLst>
          </p:cNvPr>
          <p:cNvSpPr/>
          <p:nvPr/>
        </p:nvSpPr>
        <p:spPr>
          <a:xfrm>
            <a:off x="762000" y="4281818"/>
            <a:ext cx="2743195" cy="553998"/>
          </a:xfrm>
          <a:prstGeom prst="rect">
            <a:avLst/>
          </a:prstGeom>
        </p:spPr>
        <p:txBody>
          <a:bodyPr wrap="square" lIns="0" tIns="0" rIns="0" bIns="0" anchor="t">
            <a:spAutoFit/>
          </a:bodyPr>
          <a:lstStyle/>
          <a:p>
            <a:r>
              <a:rPr lang="en-US" sz="3600" b="1" dirty="0">
                <a:solidFill>
                  <a:schemeClr val="accent3">
                    <a:lumMod val="75000"/>
                  </a:schemeClr>
                </a:solidFill>
                <a:latin typeface="Gotham Book" pitchFamily="50" charset="0"/>
                <a:cs typeface="Segoe UI" panose="020B0502040204020203" pitchFamily="34" charset="0"/>
              </a:rPr>
              <a:t>THEY</a:t>
            </a:r>
          </a:p>
        </p:txBody>
      </p:sp>
      <p:sp>
        <p:nvSpPr>
          <p:cNvPr id="48" name="Rectangle 47">
            <a:extLst>
              <a:ext uri="{FF2B5EF4-FFF2-40B4-BE49-F238E27FC236}">
                <a16:creationId xmlns:a16="http://schemas.microsoft.com/office/drawing/2014/main" id="{D72A5316-5DE2-4761-A430-8D934DAFC148}"/>
              </a:ext>
            </a:extLst>
          </p:cNvPr>
          <p:cNvSpPr/>
          <p:nvPr/>
        </p:nvSpPr>
        <p:spPr>
          <a:xfrm>
            <a:off x="762000" y="4030126"/>
            <a:ext cx="2743195" cy="243656"/>
          </a:xfrm>
          <a:prstGeom prst="rect">
            <a:avLst/>
          </a:prstGeom>
        </p:spPr>
        <p:txBody>
          <a:bodyPr wrap="square" lIns="0" tIns="0" rIns="0" bIns="0" anchor="t">
            <a:spAutoFit/>
          </a:bodyPr>
          <a:lstStyle/>
          <a:p>
            <a:pPr>
              <a:lnSpc>
                <a:spcPts val="1900"/>
              </a:lnSpc>
            </a:pPr>
            <a:r>
              <a:rPr lang="en-US" sz="1600" b="1" dirty="0">
                <a:solidFill>
                  <a:schemeClr val="accent3">
                    <a:lumMod val="75000"/>
                  </a:schemeClr>
                </a:solidFill>
                <a:latin typeface="Gotham Book" pitchFamily="50" charset="0"/>
                <a:cs typeface="Segoe UI" panose="020B0502040204020203" pitchFamily="34" charset="0"/>
              </a:rPr>
              <a:t>Business Implication</a:t>
            </a:r>
          </a:p>
        </p:txBody>
      </p:sp>
      <p:sp>
        <p:nvSpPr>
          <p:cNvPr id="50" name="Rectangle 49">
            <a:extLst>
              <a:ext uri="{FF2B5EF4-FFF2-40B4-BE49-F238E27FC236}">
                <a16:creationId xmlns:a16="http://schemas.microsoft.com/office/drawing/2014/main" id="{0E366217-B4BF-4371-82CA-E864CA9BF683}"/>
              </a:ext>
            </a:extLst>
          </p:cNvPr>
          <p:cNvSpPr/>
          <p:nvPr/>
        </p:nvSpPr>
        <p:spPr>
          <a:xfrm>
            <a:off x="4648198" y="4281818"/>
            <a:ext cx="2743195" cy="553998"/>
          </a:xfrm>
          <a:prstGeom prst="rect">
            <a:avLst/>
          </a:prstGeom>
        </p:spPr>
        <p:txBody>
          <a:bodyPr wrap="square" lIns="0" tIns="0" rIns="0" bIns="0" anchor="t">
            <a:spAutoFit/>
          </a:bodyPr>
          <a:lstStyle/>
          <a:p>
            <a:r>
              <a:rPr lang="en-US" sz="3600" b="1" dirty="0">
                <a:solidFill>
                  <a:schemeClr val="accent4">
                    <a:lumMod val="75000"/>
                  </a:schemeClr>
                </a:solidFill>
                <a:latin typeface="Gotham Book" pitchFamily="50" charset="0"/>
                <a:cs typeface="Segoe UI" panose="020B0502040204020203" pitchFamily="34" charset="0"/>
              </a:rPr>
              <a:t>ME</a:t>
            </a:r>
          </a:p>
        </p:txBody>
      </p:sp>
      <p:sp>
        <p:nvSpPr>
          <p:cNvPr id="51" name="Rectangle 50">
            <a:extLst>
              <a:ext uri="{FF2B5EF4-FFF2-40B4-BE49-F238E27FC236}">
                <a16:creationId xmlns:a16="http://schemas.microsoft.com/office/drawing/2014/main" id="{D1352DD7-9407-4E0A-9C55-39345E02956D}"/>
              </a:ext>
            </a:extLst>
          </p:cNvPr>
          <p:cNvSpPr/>
          <p:nvPr/>
        </p:nvSpPr>
        <p:spPr>
          <a:xfrm>
            <a:off x="4648198" y="4030126"/>
            <a:ext cx="2743195" cy="243656"/>
          </a:xfrm>
          <a:prstGeom prst="rect">
            <a:avLst/>
          </a:prstGeom>
        </p:spPr>
        <p:txBody>
          <a:bodyPr wrap="square" lIns="0" tIns="0" rIns="0" bIns="0" anchor="t">
            <a:spAutoFit/>
          </a:bodyPr>
          <a:lstStyle/>
          <a:p>
            <a:pPr>
              <a:lnSpc>
                <a:spcPts val="1900"/>
              </a:lnSpc>
            </a:pPr>
            <a:r>
              <a:rPr lang="en-US" sz="1600" b="1" dirty="0">
                <a:solidFill>
                  <a:schemeClr val="accent4">
                    <a:lumMod val="75000"/>
                  </a:schemeClr>
                </a:solidFill>
                <a:latin typeface="Gotham Book" pitchFamily="50" charset="0"/>
                <a:cs typeface="Segoe UI" panose="020B0502040204020203" pitchFamily="34" charset="0"/>
              </a:rPr>
              <a:t>Personal implication</a:t>
            </a:r>
          </a:p>
        </p:txBody>
      </p:sp>
      <p:sp>
        <p:nvSpPr>
          <p:cNvPr id="52" name="Rectangle 51">
            <a:extLst>
              <a:ext uri="{FF2B5EF4-FFF2-40B4-BE49-F238E27FC236}">
                <a16:creationId xmlns:a16="http://schemas.microsoft.com/office/drawing/2014/main" id="{F625F402-7076-49F5-AFD5-4E9066EF59EE}"/>
              </a:ext>
            </a:extLst>
          </p:cNvPr>
          <p:cNvSpPr/>
          <p:nvPr/>
        </p:nvSpPr>
        <p:spPr>
          <a:xfrm>
            <a:off x="9456812" y="2470617"/>
            <a:ext cx="1820778" cy="188428"/>
          </a:xfrm>
          <a:prstGeom prst="rect">
            <a:avLst/>
          </a:prstGeom>
        </p:spPr>
        <p:txBody>
          <a:bodyPr wrap="square" lIns="0" tIns="0" rIns="0" bIns="0" anchor="t">
            <a:spAutoFit/>
          </a:bodyPr>
          <a:lstStyle/>
          <a:p>
            <a:r>
              <a:rPr lang="en-US" sz="1200" b="1" dirty="0">
                <a:solidFill>
                  <a:schemeClr val="bg2">
                    <a:lumMod val="50000"/>
                  </a:schemeClr>
                </a:solidFill>
                <a:latin typeface="Gotham Book" pitchFamily="50" charset="0"/>
              </a:rPr>
              <a:t>650MM tweets per day</a:t>
            </a:r>
          </a:p>
        </p:txBody>
      </p:sp>
      <p:sp>
        <p:nvSpPr>
          <p:cNvPr id="53" name="Rectangle 52">
            <a:extLst>
              <a:ext uri="{FF2B5EF4-FFF2-40B4-BE49-F238E27FC236}">
                <a16:creationId xmlns:a16="http://schemas.microsoft.com/office/drawing/2014/main" id="{5A7DB248-7852-474A-B435-65496234B89D}"/>
              </a:ext>
            </a:extLst>
          </p:cNvPr>
          <p:cNvSpPr/>
          <p:nvPr/>
        </p:nvSpPr>
        <p:spPr>
          <a:xfrm>
            <a:off x="8534395" y="4281818"/>
            <a:ext cx="2743195" cy="553998"/>
          </a:xfrm>
          <a:prstGeom prst="rect">
            <a:avLst/>
          </a:prstGeom>
        </p:spPr>
        <p:txBody>
          <a:bodyPr wrap="square" lIns="0" tIns="0" rIns="0" bIns="0" anchor="t">
            <a:spAutoFit/>
          </a:bodyPr>
          <a:lstStyle/>
          <a:p>
            <a:r>
              <a:rPr lang="en-US" sz="3600" b="1" dirty="0">
                <a:solidFill>
                  <a:schemeClr val="tx1">
                    <a:lumMod val="75000"/>
                    <a:lumOff val="25000"/>
                  </a:schemeClr>
                </a:solidFill>
                <a:latin typeface="Gotham Book" pitchFamily="50" charset="0"/>
                <a:cs typeface="Segoe UI" panose="020B0502040204020203" pitchFamily="34" charset="0"/>
              </a:rPr>
              <a:t>WE</a:t>
            </a:r>
          </a:p>
        </p:txBody>
      </p:sp>
      <p:sp>
        <p:nvSpPr>
          <p:cNvPr id="54" name="Rectangle 53">
            <a:extLst>
              <a:ext uri="{FF2B5EF4-FFF2-40B4-BE49-F238E27FC236}">
                <a16:creationId xmlns:a16="http://schemas.microsoft.com/office/drawing/2014/main" id="{6B2BA828-D06E-4C75-9D75-9589A59B6E6F}"/>
              </a:ext>
            </a:extLst>
          </p:cNvPr>
          <p:cNvSpPr/>
          <p:nvPr/>
        </p:nvSpPr>
        <p:spPr>
          <a:xfrm>
            <a:off x="8534395" y="4030126"/>
            <a:ext cx="2743195" cy="243656"/>
          </a:xfrm>
          <a:prstGeom prst="rect">
            <a:avLst/>
          </a:prstGeom>
        </p:spPr>
        <p:txBody>
          <a:bodyPr wrap="square" lIns="0" tIns="0" rIns="0" bIns="0" anchor="t">
            <a:spAutoFit/>
          </a:bodyPr>
          <a:lstStyle/>
          <a:p>
            <a:pPr>
              <a:lnSpc>
                <a:spcPts val="1900"/>
              </a:lnSpc>
            </a:pPr>
            <a:r>
              <a:rPr lang="en-US" sz="1600" b="1" dirty="0">
                <a:solidFill>
                  <a:schemeClr val="tx1">
                    <a:lumMod val="75000"/>
                    <a:lumOff val="25000"/>
                  </a:schemeClr>
                </a:solidFill>
                <a:latin typeface="Gotham Book" pitchFamily="50" charset="0"/>
                <a:cs typeface="Segoe UI" panose="020B0502040204020203" pitchFamily="34" charset="0"/>
              </a:rPr>
              <a:t>Global Implication</a:t>
            </a:r>
          </a:p>
        </p:txBody>
      </p:sp>
      <p:sp>
        <p:nvSpPr>
          <p:cNvPr id="22" name="Rectangle 21">
            <a:extLst>
              <a:ext uri="{FF2B5EF4-FFF2-40B4-BE49-F238E27FC236}">
                <a16:creationId xmlns:a16="http://schemas.microsoft.com/office/drawing/2014/main" id="{EE3D3385-5B4B-4F9B-8B75-D10B6B58828D}"/>
              </a:ext>
            </a:extLst>
          </p:cNvPr>
          <p:cNvSpPr/>
          <p:nvPr/>
        </p:nvSpPr>
        <p:spPr>
          <a:xfrm>
            <a:off x="2790768" y="3584971"/>
            <a:ext cx="1428853" cy="276999"/>
          </a:xfrm>
          <a:prstGeom prst="rect">
            <a:avLst/>
          </a:prstGeom>
        </p:spPr>
        <p:txBody>
          <a:bodyPr wrap="none">
            <a:spAutoFit/>
          </a:bodyPr>
          <a:lstStyle/>
          <a:p>
            <a:r>
              <a:rPr lang="en-CA" sz="1200" b="1" dirty="0">
                <a:solidFill>
                  <a:schemeClr val="bg2">
                    <a:lumMod val="50000"/>
                  </a:schemeClr>
                </a:solidFill>
                <a:latin typeface="Gotham Book" pitchFamily="50" charset="0"/>
              </a:rPr>
              <a:t>280 characters </a:t>
            </a:r>
          </a:p>
        </p:txBody>
      </p:sp>
    </p:spTree>
    <p:extLst>
      <p:ext uri="{BB962C8B-B14F-4D97-AF65-F5344CB8AC3E}">
        <p14:creationId xmlns:p14="http://schemas.microsoft.com/office/powerpoint/2010/main" val="20230656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4B686C49-97A7-4AAD-B397-805F7FD85E1D}"/>
              </a:ext>
              <a:ext uri="{C183D7F6-B498-43B3-948B-1728B52AA6E4}">
                <adec:decorative xmlns:adec="http://schemas.microsoft.com/office/drawing/2017/decorative" val="1"/>
              </a:ext>
            </a:extLst>
          </p:cNvPr>
          <p:cNvSpPr/>
          <p:nvPr/>
        </p:nvSpPr>
        <p:spPr bwMode="auto">
          <a:xfrm>
            <a:off x="-10930" y="5005331"/>
            <a:ext cx="12201525" cy="858334"/>
          </a:xfrm>
          <a:prstGeom prst="rect">
            <a:avLst/>
          </a:prstGeom>
          <a:solidFill>
            <a:schemeClr val="accent2"/>
          </a:solidFill>
          <a:ln w="9525">
            <a:noFill/>
            <a:miter lim="800000"/>
            <a:headEnd/>
            <a:tailEnd/>
          </a:ln>
          <a:effectLst/>
        </p:spPr>
        <p:txBody>
          <a:bodyPr wrap="none" anchor="ctr">
            <a:prstTxWarp prst="textNoShape">
              <a:avLst/>
            </a:prstTxWarp>
          </a:bodyPr>
          <a:lstStyle/>
          <a:p>
            <a:endParaRPr lang="en-US" dirty="0"/>
          </a:p>
        </p:txBody>
      </p:sp>
      <p:pic>
        <p:nvPicPr>
          <p:cNvPr id="2" name="Picture 1">
            <a:extLst>
              <a:ext uri="{FF2B5EF4-FFF2-40B4-BE49-F238E27FC236}">
                <a16:creationId xmlns:a16="http://schemas.microsoft.com/office/drawing/2014/main" id="{0D280AFD-BD44-46B3-B6CC-BE0C71CBA843}"/>
              </a:ext>
            </a:extLst>
          </p:cNvPr>
          <p:cNvPicPr>
            <a:picLocks noChangeAspect="1"/>
          </p:cNvPicPr>
          <p:nvPr/>
        </p:nvPicPr>
        <p:blipFill>
          <a:blip r:embed="rId2"/>
          <a:stretch>
            <a:fillRect/>
          </a:stretch>
        </p:blipFill>
        <p:spPr>
          <a:xfrm>
            <a:off x="-1405" y="-16579"/>
            <a:ext cx="12192000" cy="2709333"/>
          </a:xfrm>
          <a:prstGeom prst="rect">
            <a:avLst/>
          </a:prstGeom>
        </p:spPr>
      </p:pic>
      <p:sp>
        <p:nvSpPr>
          <p:cNvPr id="5" name="Title 1"/>
          <p:cNvSpPr>
            <a:spLocks noGrp="1"/>
          </p:cNvSpPr>
          <p:nvPr>
            <p:ph type="title"/>
          </p:nvPr>
        </p:nvSpPr>
        <p:spPr>
          <a:xfrm>
            <a:off x="2431491" y="142278"/>
            <a:ext cx="9191014" cy="615806"/>
          </a:xfrm>
        </p:spPr>
        <p:txBody>
          <a:bodyPr>
            <a:noAutofit/>
          </a:bodyPr>
          <a:lstStyle/>
          <a:p>
            <a:pPr algn="r"/>
            <a:r>
              <a:rPr lang="en-CA" b="1" dirty="0">
                <a:solidFill>
                  <a:schemeClr val="bg1"/>
                </a:solidFill>
                <a:latin typeface="Gotham Black" pitchFamily="50" charset="0"/>
              </a:rPr>
              <a:t>Get the data</a:t>
            </a:r>
            <a:endParaRPr lang="en-US" b="1" dirty="0">
              <a:solidFill>
                <a:schemeClr val="bg1"/>
              </a:solidFill>
              <a:latin typeface="Gotham Black" pitchFamily="50" charset="0"/>
            </a:endParaRPr>
          </a:p>
        </p:txBody>
      </p:sp>
      <p:graphicFrame>
        <p:nvGraphicFramePr>
          <p:cNvPr id="41" name="Diagram 40"/>
          <p:cNvGraphicFramePr/>
          <p:nvPr>
            <p:extLst>
              <p:ext uri="{D42A27DB-BD31-4B8C-83A1-F6EECF244321}">
                <p14:modId xmlns:p14="http://schemas.microsoft.com/office/powerpoint/2010/main" val="4199430010"/>
              </p:ext>
            </p:extLst>
          </p:nvPr>
        </p:nvGraphicFramePr>
        <p:xfrm>
          <a:off x="-1405" y="6489231"/>
          <a:ext cx="12192000" cy="37279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42" name="Straight Connector 41">
            <a:extLst>
              <a:ext uri="{FF2B5EF4-FFF2-40B4-BE49-F238E27FC236}">
                <a16:creationId xmlns:a16="http://schemas.microsoft.com/office/drawing/2014/main" id="{B5428A27-3C66-4E0A-8FF2-119A27C58355}"/>
              </a:ext>
              <a:ext uri="{C183D7F6-B498-43B3-948B-1728B52AA6E4}">
                <adec:decorative xmlns:adec="http://schemas.microsoft.com/office/drawing/2017/decorative" val="1"/>
              </a:ext>
            </a:extLst>
          </p:cNvPr>
          <p:cNvCxnSpPr/>
          <p:nvPr/>
        </p:nvCxnSpPr>
        <p:spPr>
          <a:xfrm>
            <a:off x="4089835" y="3765873"/>
            <a:ext cx="0" cy="720000"/>
          </a:xfrm>
          <a:prstGeom prst="line">
            <a:avLst/>
          </a:prstGeom>
          <a:ln>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5A2DEC53-EC1F-4156-9CAB-13C49E0DBA8F}"/>
              </a:ext>
              <a:ext uri="{C183D7F6-B498-43B3-948B-1728B52AA6E4}">
                <adec:decorative xmlns:adec="http://schemas.microsoft.com/office/drawing/2017/decorative" val="1"/>
              </a:ext>
            </a:extLst>
          </p:cNvPr>
          <p:cNvCxnSpPr/>
          <p:nvPr/>
        </p:nvCxnSpPr>
        <p:spPr>
          <a:xfrm>
            <a:off x="7976033" y="3765873"/>
            <a:ext cx="0" cy="720000"/>
          </a:xfrm>
          <a:prstGeom prst="line">
            <a:avLst/>
          </a:prstGeom>
          <a:ln>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D8EE3FAF-E2A1-4FFD-9BB5-0E4A509225C2}"/>
              </a:ext>
            </a:extLst>
          </p:cNvPr>
          <p:cNvSpPr/>
          <p:nvPr/>
        </p:nvSpPr>
        <p:spPr>
          <a:xfrm>
            <a:off x="775138" y="3886168"/>
            <a:ext cx="2743195" cy="800219"/>
          </a:xfrm>
          <a:prstGeom prst="rect">
            <a:avLst/>
          </a:prstGeom>
        </p:spPr>
        <p:txBody>
          <a:bodyPr wrap="square" lIns="0" tIns="0" rIns="0" bIns="0" anchor="t">
            <a:spAutoFit/>
          </a:bodyPr>
          <a:lstStyle/>
          <a:p>
            <a:r>
              <a:rPr lang="en-US" sz="3200" dirty="0">
                <a:solidFill>
                  <a:schemeClr val="accent3">
                    <a:lumMod val="75000"/>
                  </a:schemeClr>
                </a:solidFill>
                <a:latin typeface="Gotham Book" pitchFamily="50" charset="0"/>
                <a:cs typeface="Segoe UI" panose="020B0502040204020203" pitchFamily="34" charset="0"/>
              </a:rPr>
              <a:t>Kaggle </a:t>
            </a:r>
          </a:p>
          <a:p>
            <a:r>
              <a:rPr lang="en-US" sz="2000" dirty="0">
                <a:solidFill>
                  <a:schemeClr val="accent3">
                    <a:lumMod val="75000"/>
                  </a:schemeClr>
                </a:solidFill>
                <a:latin typeface="Gotham Book" pitchFamily="50" charset="0"/>
                <a:cs typeface="Segoe UI" panose="020B0502040204020203" pitchFamily="34" charset="0"/>
                <a:hlinkClick r:id="rId8"/>
              </a:rPr>
              <a:t>Link</a:t>
            </a:r>
            <a:endParaRPr lang="en-US" sz="2000" dirty="0">
              <a:solidFill>
                <a:schemeClr val="accent3">
                  <a:lumMod val="75000"/>
                </a:schemeClr>
              </a:solidFill>
              <a:latin typeface="Gotham Book" pitchFamily="50" charset="0"/>
              <a:cs typeface="Segoe UI" panose="020B0502040204020203" pitchFamily="34" charset="0"/>
            </a:endParaRPr>
          </a:p>
        </p:txBody>
      </p:sp>
      <p:sp>
        <p:nvSpPr>
          <p:cNvPr id="48" name="Rectangle 47">
            <a:extLst>
              <a:ext uri="{FF2B5EF4-FFF2-40B4-BE49-F238E27FC236}">
                <a16:creationId xmlns:a16="http://schemas.microsoft.com/office/drawing/2014/main" id="{D72A5316-5DE2-4761-A430-8D934DAFC148}"/>
              </a:ext>
            </a:extLst>
          </p:cNvPr>
          <p:cNvSpPr/>
          <p:nvPr/>
        </p:nvSpPr>
        <p:spPr>
          <a:xfrm>
            <a:off x="775138" y="3634476"/>
            <a:ext cx="2743195" cy="225831"/>
          </a:xfrm>
          <a:prstGeom prst="rect">
            <a:avLst/>
          </a:prstGeom>
        </p:spPr>
        <p:txBody>
          <a:bodyPr wrap="square" lIns="0" tIns="0" rIns="0" bIns="0" anchor="t">
            <a:spAutoFit/>
          </a:bodyPr>
          <a:lstStyle/>
          <a:p>
            <a:pPr>
              <a:lnSpc>
                <a:spcPts val="1900"/>
              </a:lnSpc>
            </a:pPr>
            <a:r>
              <a:rPr lang="en-US" sz="1400" b="1" dirty="0">
                <a:solidFill>
                  <a:schemeClr val="accent3">
                    <a:lumMod val="75000"/>
                  </a:schemeClr>
                </a:solidFill>
                <a:latin typeface="Gotham Book" pitchFamily="50" charset="0"/>
                <a:cs typeface="Segoe UI" panose="020B0502040204020203" pitchFamily="34" charset="0"/>
              </a:rPr>
              <a:t>Data Source </a:t>
            </a:r>
          </a:p>
        </p:txBody>
      </p:sp>
      <p:sp>
        <p:nvSpPr>
          <p:cNvPr id="50" name="Rectangle 49">
            <a:extLst>
              <a:ext uri="{FF2B5EF4-FFF2-40B4-BE49-F238E27FC236}">
                <a16:creationId xmlns:a16="http://schemas.microsoft.com/office/drawing/2014/main" id="{0E366217-B4BF-4371-82CA-E864CA9BF683}"/>
              </a:ext>
            </a:extLst>
          </p:cNvPr>
          <p:cNvSpPr/>
          <p:nvPr/>
        </p:nvSpPr>
        <p:spPr>
          <a:xfrm>
            <a:off x="4661336" y="3886168"/>
            <a:ext cx="2743195" cy="738664"/>
          </a:xfrm>
          <a:prstGeom prst="rect">
            <a:avLst/>
          </a:prstGeom>
        </p:spPr>
        <p:txBody>
          <a:bodyPr wrap="square" lIns="0" tIns="0" rIns="0" bIns="0" anchor="t">
            <a:spAutoFit/>
          </a:bodyPr>
          <a:lstStyle/>
          <a:p>
            <a:r>
              <a:rPr lang="en-US" sz="2800" b="1" dirty="0">
                <a:solidFill>
                  <a:schemeClr val="accent4">
                    <a:lumMod val="75000"/>
                  </a:schemeClr>
                </a:solidFill>
                <a:latin typeface="Gotham Book" pitchFamily="50" charset="0"/>
                <a:cs typeface="Segoe UI" panose="020B0502040204020203" pitchFamily="34" charset="0"/>
              </a:rPr>
              <a:t>10,000</a:t>
            </a:r>
            <a:r>
              <a:rPr lang="en-US" sz="2800" dirty="0">
                <a:solidFill>
                  <a:schemeClr val="accent4">
                    <a:lumMod val="75000"/>
                  </a:schemeClr>
                </a:solidFill>
                <a:latin typeface="Gotham Book" pitchFamily="50" charset="0"/>
                <a:cs typeface="Segoe UI" panose="020B0502040204020203" pitchFamily="34" charset="0"/>
              </a:rPr>
              <a:t> </a:t>
            </a:r>
            <a:r>
              <a:rPr lang="en-US" sz="2800" b="1" dirty="0">
                <a:solidFill>
                  <a:schemeClr val="accent4">
                    <a:lumMod val="75000"/>
                  </a:schemeClr>
                </a:solidFill>
                <a:latin typeface="Gotham Book" pitchFamily="50" charset="0"/>
                <a:cs typeface="Segoe UI" panose="020B0502040204020203" pitchFamily="34" charset="0"/>
              </a:rPr>
              <a:t>tweets</a:t>
            </a:r>
          </a:p>
          <a:p>
            <a:r>
              <a:rPr lang="en-US" sz="2000" dirty="0">
                <a:solidFill>
                  <a:schemeClr val="accent4">
                    <a:lumMod val="75000"/>
                  </a:schemeClr>
                </a:solidFill>
                <a:latin typeface="Gotham Book" pitchFamily="50" charset="0"/>
                <a:cs typeface="Segoe UI" panose="020B0502040204020203" pitchFamily="34" charset="0"/>
              </a:rPr>
              <a:t>hand classified</a:t>
            </a:r>
          </a:p>
        </p:txBody>
      </p:sp>
      <p:sp>
        <p:nvSpPr>
          <p:cNvPr id="51" name="Rectangle 50">
            <a:extLst>
              <a:ext uri="{FF2B5EF4-FFF2-40B4-BE49-F238E27FC236}">
                <a16:creationId xmlns:a16="http://schemas.microsoft.com/office/drawing/2014/main" id="{D1352DD7-9407-4E0A-9C55-39345E02956D}"/>
              </a:ext>
            </a:extLst>
          </p:cNvPr>
          <p:cNvSpPr/>
          <p:nvPr/>
        </p:nvSpPr>
        <p:spPr>
          <a:xfrm>
            <a:off x="4661336" y="3634476"/>
            <a:ext cx="2743195" cy="225831"/>
          </a:xfrm>
          <a:prstGeom prst="rect">
            <a:avLst/>
          </a:prstGeom>
        </p:spPr>
        <p:txBody>
          <a:bodyPr wrap="square" lIns="0" tIns="0" rIns="0" bIns="0" anchor="t">
            <a:spAutoFit/>
          </a:bodyPr>
          <a:lstStyle/>
          <a:p>
            <a:pPr>
              <a:lnSpc>
                <a:spcPts val="1900"/>
              </a:lnSpc>
            </a:pPr>
            <a:r>
              <a:rPr lang="en-US" sz="1400" b="1" dirty="0">
                <a:solidFill>
                  <a:schemeClr val="accent4">
                    <a:lumMod val="75000"/>
                  </a:schemeClr>
                </a:solidFill>
                <a:latin typeface="Gotham Book" pitchFamily="50" charset="0"/>
                <a:cs typeface="Segoe UI" panose="020B0502040204020203" pitchFamily="34" charset="0"/>
              </a:rPr>
              <a:t>Data set</a:t>
            </a:r>
          </a:p>
        </p:txBody>
      </p:sp>
      <p:sp>
        <p:nvSpPr>
          <p:cNvPr id="53" name="Rectangle 52">
            <a:extLst>
              <a:ext uri="{FF2B5EF4-FFF2-40B4-BE49-F238E27FC236}">
                <a16:creationId xmlns:a16="http://schemas.microsoft.com/office/drawing/2014/main" id="{5A7DB248-7852-474A-B435-65496234B89D}"/>
              </a:ext>
            </a:extLst>
          </p:cNvPr>
          <p:cNvSpPr/>
          <p:nvPr/>
        </p:nvSpPr>
        <p:spPr>
          <a:xfrm>
            <a:off x="8547533" y="3886168"/>
            <a:ext cx="3545309" cy="707886"/>
          </a:xfrm>
          <a:prstGeom prst="rect">
            <a:avLst/>
          </a:prstGeom>
        </p:spPr>
        <p:txBody>
          <a:bodyPr wrap="square" lIns="0" tIns="0" rIns="0" bIns="0" anchor="t">
            <a:spAutoFit/>
          </a:bodyPr>
          <a:lstStyle/>
          <a:p>
            <a:r>
              <a:rPr lang="en-US" sz="3200" dirty="0">
                <a:solidFill>
                  <a:schemeClr val="tx1">
                    <a:lumMod val="75000"/>
                    <a:lumOff val="25000"/>
                  </a:schemeClr>
                </a:solidFill>
                <a:latin typeface="Gotham Book" pitchFamily="50" charset="0"/>
                <a:cs typeface="Segoe UI" panose="020B0502040204020203" pitchFamily="34" charset="0"/>
              </a:rPr>
              <a:t>5 variables</a:t>
            </a:r>
          </a:p>
          <a:p>
            <a:r>
              <a:rPr lang="en-US" sz="1400" dirty="0">
                <a:solidFill>
                  <a:schemeClr val="tx1">
                    <a:lumMod val="75000"/>
                    <a:lumOff val="25000"/>
                  </a:schemeClr>
                </a:solidFill>
                <a:latin typeface="Gotham Book" pitchFamily="50" charset="0"/>
                <a:cs typeface="Segoe UI" panose="020B0502040204020203" pitchFamily="34" charset="0"/>
              </a:rPr>
              <a:t>id, text, location, keyword, target (label)</a:t>
            </a:r>
          </a:p>
        </p:txBody>
      </p:sp>
      <p:sp>
        <p:nvSpPr>
          <p:cNvPr id="54" name="Rectangle 53">
            <a:extLst>
              <a:ext uri="{FF2B5EF4-FFF2-40B4-BE49-F238E27FC236}">
                <a16:creationId xmlns:a16="http://schemas.microsoft.com/office/drawing/2014/main" id="{6B2BA828-D06E-4C75-9D75-9589A59B6E6F}"/>
              </a:ext>
            </a:extLst>
          </p:cNvPr>
          <p:cNvSpPr/>
          <p:nvPr/>
        </p:nvSpPr>
        <p:spPr>
          <a:xfrm>
            <a:off x="8547533" y="3634476"/>
            <a:ext cx="2743195" cy="225831"/>
          </a:xfrm>
          <a:prstGeom prst="rect">
            <a:avLst/>
          </a:prstGeom>
        </p:spPr>
        <p:txBody>
          <a:bodyPr wrap="square" lIns="0" tIns="0" rIns="0" bIns="0" anchor="t">
            <a:spAutoFit/>
          </a:bodyPr>
          <a:lstStyle/>
          <a:p>
            <a:pPr>
              <a:lnSpc>
                <a:spcPts val="1900"/>
              </a:lnSpc>
            </a:pPr>
            <a:r>
              <a:rPr lang="en-US" sz="1400" b="1" dirty="0">
                <a:solidFill>
                  <a:schemeClr val="tx1">
                    <a:lumMod val="75000"/>
                    <a:lumOff val="25000"/>
                  </a:schemeClr>
                </a:solidFill>
                <a:latin typeface="Gotham Book" pitchFamily="50" charset="0"/>
                <a:cs typeface="Segoe UI" panose="020B0502040204020203" pitchFamily="34" charset="0"/>
              </a:rPr>
              <a:t>Columns</a:t>
            </a:r>
          </a:p>
        </p:txBody>
      </p:sp>
      <p:sp>
        <p:nvSpPr>
          <p:cNvPr id="3" name="Rectangle 2">
            <a:extLst>
              <a:ext uri="{FF2B5EF4-FFF2-40B4-BE49-F238E27FC236}">
                <a16:creationId xmlns:a16="http://schemas.microsoft.com/office/drawing/2014/main" id="{61CB8F7F-59B5-4596-BF04-CF4256A3CBD4}"/>
              </a:ext>
            </a:extLst>
          </p:cNvPr>
          <p:cNvSpPr/>
          <p:nvPr/>
        </p:nvSpPr>
        <p:spPr>
          <a:xfrm>
            <a:off x="447402" y="5298222"/>
            <a:ext cx="2436373" cy="369332"/>
          </a:xfrm>
          <a:prstGeom prst="rect">
            <a:avLst/>
          </a:prstGeom>
        </p:spPr>
        <p:txBody>
          <a:bodyPr wrap="none">
            <a:spAutoFit/>
          </a:bodyPr>
          <a:lstStyle/>
          <a:p>
            <a:r>
              <a:rPr lang="en-CA" dirty="0">
                <a:solidFill>
                  <a:schemeClr val="bg1"/>
                </a:solidFill>
                <a:latin typeface="Gotham Book" pitchFamily="50" charset="0"/>
              </a:rPr>
              <a:t>TARGET OUTCOME</a:t>
            </a:r>
          </a:p>
        </p:txBody>
      </p:sp>
      <p:sp>
        <p:nvSpPr>
          <p:cNvPr id="7" name="Rectangle 6">
            <a:extLst>
              <a:ext uri="{FF2B5EF4-FFF2-40B4-BE49-F238E27FC236}">
                <a16:creationId xmlns:a16="http://schemas.microsoft.com/office/drawing/2014/main" id="{44EE271B-E8B3-4037-966F-52A5E2C2945E}"/>
              </a:ext>
            </a:extLst>
          </p:cNvPr>
          <p:cNvSpPr/>
          <p:nvPr/>
        </p:nvSpPr>
        <p:spPr>
          <a:xfrm>
            <a:off x="4089835" y="5111332"/>
            <a:ext cx="7816798" cy="646331"/>
          </a:xfrm>
          <a:prstGeom prst="rect">
            <a:avLst/>
          </a:prstGeom>
        </p:spPr>
        <p:txBody>
          <a:bodyPr wrap="square">
            <a:spAutoFit/>
          </a:bodyPr>
          <a:lstStyle/>
          <a:p>
            <a:pPr lvl="0" eaLnBrk="0" fontAlgn="base" hangingPunct="0">
              <a:spcBef>
                <a:spcPct val="0"/>
              </a:spcBef>
              <a:spcAft>
                <a:spcPct val="0"/>
              </a:spcAft>
            </a:pPr>
            <a:r>
              <a:rPr lang="en-US" altLang="en-US" dirty="0">
                <a:solidFill>
                  <a:schemeClr val="bg1"/>
                </a:solidFill>
                <a:latin typeface="Gotham Book" pitchFamily="50" charset="0"/>
              </a:rPr>
              <a:t>whether a given tweet is about a real disaster or not. </a:t>
            </a:r>
          </a:p>
          <a:p>
            <a:pPr lvl="0" eaLnBrk="0" fontAlgn="base" hangingPunct="0">
              <a:spcBef>
                <a:spcPct val="0"/>
              </a:spcBef>
              <a:spcAft>
                <a:spcPct val="0"/>
              </a:spcAft>
            </a:pPr>
            <a:r>
              <a:rPr lang="en-US" altLang="en-US" dirty="0">
                <a:solidFill>
                  <a:schemeClr val="bg1"/>
                </a:solidFill>
                <a:latin typeface="Gotham Book" pitchFamily="50" charset="0"/>
              </a:rPr>
              <a:t>If so, predict a 1. If not, predict a 0.</a:t>
            </a:r>
            <a:r>
              <a:rPr lang="en-US" altLang="en-US" sz="800" dirty="0">
                <a:solidFill>
                  <a:schemeClr val="bg1"/>
                </a:solidFill>
                <a:latin typeface="Gotham Book" pitchFamily="50" charset="0"/>
              </a:rPr>
              <a:t> </a:t>
            </a:r>
            <a:endParaRPr lang="en-US" altLang="en-US" sz="4000" dirty="0">
              <a:solidFill>
                <a:schemeClr val="bg1"/>
              </a:solidFill>
              <a:latin typeface="Gotham Book" pitchFamily="50" charset="0"/>
            </a:endParaRPr>
          </a:p>
        </p:txBody>
      </p:sp>
      <p:sp>
        <p:nvSpPr>
          <p:cNvPr id="4" name="Rectangle: Rounded Corners 3">
            <a:extLst>
              <a:ext uri="{FF2B5EF4-FFF2-40B4-BE49-F238E27FC236}">
                <a16:creationId xmlns:a16="http://schemas.microsoft.com/office/drawing/2014/main" id="{A2AC6FEE-8086-41DB-985C-86134065F2E3}"/>
              </a:ext>
            </a:extLst>
          </p:cNvPr>
          <p:cNvSpPr/>
          <p:nvPr/>
        </p:nvSpPr>
        <p:spPr>
          <a:xfrm>
            <a:off x="1563624" y="1992453"/>
            <a:ext cx="2185416" cy="475488"/>
          </a:xfrm>
          <a:prstGeom prst="roundRect">
            <a:avLst/>
          </a:prstGeom>
          <a:solidFill>
            <a:srgbClr val="FF6600">
              <a:alpha val="20000"/>
            </a:srgbClr>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1503296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EA0AEB4D-034E-4815-AAD4-66C72C9140B4}"/>
              </a:ext>
            </a:extLst>
          </p:cNvPr>
          <p:cNvSpPr/>
          <p:nvPr/>
        </p:nvSpPr>
        <p:spPr>
          <a:xfrm>
            <a:off x="11008895" y="4964"/>
            <a:ext cx="1240112" cy="6853035"/>
          </a:xfrm>
          <a:prstGeom prst="rect">
            <a:avLst/>
          </a:prstGeom>
          <a:solidFill>
            <a:srgbClr val="00ADE7"/>
          </a:solidFill>
          <a:ln>
            <a:solidFill>
              <a:srgbClr val="11B0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6" name="Picture 5" descr="A screenshot of a cell phone&#10;&#10;Description automatically generated">
            <a:extLst>
              <a:ext uri="{FF2B5EF4-FFF2-40B4-BE49-F238E27FC236}">
                <a16:creationId xmlns:a16="http://schemas.microsoft.com/office/drawing/2014/main" id="{B2D70B84-9811-42FE-9F47-2052D8ACA852}"/>
              </a:ext>
            </a:extLst>
          </p:cNvPr>
          <p:cNvPicPr>
            <a:picLocks noChangeAspect="1"/>
          </p:cNvPicPr>
          <p:nvPr/>
        </p:nvPicPr>
        <p:blipFill rotWithShape="1">
          <a:blip r:embed="rId2">
            <a:extLst>
              <a:ext uri="{28A0092B-C50C-407E-A947-70E740481C1C}">
                <a14:useLocalDpi xmlns:a14="http://schemas.microsoft.com/office/drawing/2010/main" val="0"/>
              </a:ext>
            </a:extLst>
          </a:blip>
          <a:srcRect t="9470" b="9963"/>
          <a:stretch/>
        </p:blipFill>
        <p:spPr>
          <a:xfrm>
            <a:off x="0" y="-4966"/>
            <a:ext cx="11078690" cy="6858001"/>
          </a:xfrm>
          <a:prstGeom prst="rect">
            <a:avLst/>
          </a:prstGeom>
        </p:spPr>
      </p:pic>
      <p:sp>
        <p:nvSpPr>
          <p:cNvPr id="5" name="Title 1"/>
          <p:cNvSpPr>
            <a:spLocks noGrp="1"/>
          </p:cNvSpPr>
          <p:nvPr>
            <p:ph type="title"/>
          </p:nvPr>
        </p:nvSpPr>
        <p:spPr>
          <a:xfrm>
            <a:off x="1390493" y="328830"/>
            <a:ext cx="10515600" cy="615806"/>
          </a:xfrm>
        </p:spPr>
        <p:txBody>
          <a:bodyPr>
            <a:noAutofit/>
          </a:bodyPr>
          <a:lstStyle/>
          <a:p>
            <a:pPr algn="r"/>
            <a:r>
              <a:rPr lang="en-CA" dirty="0">
                <a:solidFill>
                  <a:schemeClr val="bg1"/>
                </a:solidFill>
                <a:latin typeface="Gotham Black" pitchFamily="50" charset="0"/>
              </a:rPr>
              <a:t>Explore the data</a:t>
            </a:r>
            <a:endParaRPr lang="en-US" dirty="0">
              <a:solidFill>
                <a:schemeClr val="bg1"/>
              </a:solidFill>
              <a:latin typeface="Gotham Black" pitchFamily="50" charset="0"/>
            </a:endParaRPr>
          </a:p>
        </p:txBody>
      </p:sp>
      <p:graphicFrame>
        <p:nvGraphicFramePr>
          <p:cNvPr id="41" name="Diagram 40"/>
          <p:cNvGraphicFramePr/>
          <p:nvPr>
            <p:extLst>
              <p:ext uri="{D42A27DB-BD31-4B8C-83A1-F6EECF244321}">
                <p14:modId xmlns:p14="http://schemas.microsoft.com/office/powerpoint/2010/main" val="3156428810"/>
              </p:ext>
            </p:extLst>
          </p:nvPr>
        </p:nvGraphicFramePr>
        <p:xfrm>
          <a:off x="-1405" y="6489231"/>
          <a:ext cx="12192000" cy="37279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Rectangle: Rounded Corners 7">
            <a:extLst>
              <a:ext uri="{FF2B5EF4-FFF2-40B4-BE49-F238E27FC236}">
                <a16:creationId xmlns:a16="http://schemas.microsoft.com/office/drawing/2014/main" id="{3787BD53-34B6-42CF-A380-8CF2B8392B6E}"/>
              </a:ext>
            </a:extLst>
          </p:cNvPr>
          <p:cNvSpPr/>
          <p:nvPr/>
        </p:nvSpPr>
        <p:spPr>
          <a:xfrm>
            <a:off x="3391288" y="3193245"/>
            <a:ext cx="1116000" cy="900000"/>
          </a:xfrm>
          <a:prstGeom prst="roundRect">
            <a:avLst/>
          </a:prstGeom>
          <a:solidFill>
            <a:srgbClr val="009FE3"/>
          </a:solidFill>
          <a:ln>
            <a:solidFill>
              <a:srgbClr val="019EE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latin typeface="Gotham Black" pitchFamily="50" charset="0"/>
              </a:rPr>
              <a:t>DISASTER or NOT</a:t>
            </a:r>
            <a:endParaRPr lang="en-CA" sz="1200" b="1" dirty="0">
              <a:latin typeface="Gotham Black" pitchFamily="50" charset="0"/>
            </a:endParaRPr>
          </a:p>
        </p:txBody>
      </p:sp>
      <p:sp>
        <p:nvSpPr>
          <p:cNvPr id="20" name="Rectangle 19">
            <a:extLst>
              <a:ext uri="{FF2B5EF4-FFF2-40B4-BE49-F238E27FC236}">
                <a16:creationId xmlns:a16="http://schemas.microsoft.com/office/drawing/2014/main" id="{74AA9456-680A-4BC2-BA9C-07B3B3B2F794}"/>
              </a:ext>
            </a:extLst>
          </p:cNvPr>
          <p:cNvSpPr/>
          <p:nvPr/>
        </p:nvSpPr>
        <p:spPr>
          <a:xfrm>
            <a:off x="674988" y="2052831"/>
            <a:ext cx="1839612" cy="615806"/>
          </a:xfrm>
          <a:prstGeom prst="rect">
            <a:avLst/>
          </a:prstGeom>
          <a:solidFill>
            <a:srgbClr val="0095D9"/>
          </a:solidFill>
          <a:ln>
            <a:solidFill>
              <a:srgbClr val="0094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latin typeface="Gotham Black" pitchFamily="50" charset="0"/>
              </a:rPr>
              <a:t>5 columns</a:t>
            </a:r>
          </a:p>
          <a:p>
            <a:pPr algn="ctr"/>
            <a:r>
              <a:rPr lang="en-CA" dirty="0">
                <a:latin typeface="Gotham Black" pitchFamily="50" charset="0"/>
              </a:rPr>
              <a:t>7613 rows</a:t>
            </a:r>
          </a:p>
        </p:txBody>
      </p:sp>
      <p:sp>
        <p:nvSpPr>
          <p:cNvPr id="10" name="Rectangle 9">
            <a:extLst>
              <a:ext uri="{FF2B5EF4-FFF2-40B4-BE49-F238E27FC236}">
                <a16:creationId xmlns:a16="http://schemas.microsoft.com/office/drawing/2014/main" id="{C5210E6D-1273-4F49-9F43-00B9CFB31F13}"/>
              </a:ext>
            </a:extLst>
          </p:cNvPr>
          <p:cNvSpPr/>
          <p:nvPr/>
        </p:nvSpPr>
        <p:spPr>
          <a:xfrm>
            <a:off x="4969043" y="2803452"/>
            <a:ext cx="3201211" cy="615806"/>
          </a:xfrm>
          <a:prstGeom prst="rect">
            <a:avLst/>
          </a:prstGeom>
          <a:solidFill>
            <a:srgbClr val="DADADA"/>
          </a:solidFill>
          <a:ln>
            <a:solidFill>
              <a:srgbClr val="DBD9D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latin typeface="Gotham Black" pitchFamily="50" charset="0"/>
              </a:rPr>
              <a:t>Training data set</a:t>
            </a:r>
            <a:endParaRPr lang="en-CA" sz="3200" b="1" dirty="0">
              <a:latin typeface="Gotham Black" pitchFamily="50" charset="0"/>
            </a:endParaRPr>
          </a:p>
        </p:txBody>
      </p:sp>
      <p:graphicFrame>
        <p:nvGraphicFramePr>
          <p:cNvPr id="36" name="Chart 35">
            <a:extLst>
              <a:ext uri="{FF2B5EF4-FFF2-40B4-BE49-F238E27FC236}">
                <a16:creationId xmlns:a16="http://schemas.microsoft.com/office/drawing/2014/main" id="{0717B92B-43EE-4957-A964-1B6B873384CF}"/>
              </a:ext>
            </a:extLst>
          </p:cNvPr>
          <p:cNvGraphicFramePr/>
          <p:nvPr>
            <p:extLst>
              <p:ext uri="{D42A27DB-BD31-4B8C-83A1-F6EECF244321}">
                <p14:modId xmlns:p14="http://schemas.microsoft.com/office/powerpoint/2010/main" val="1054294539"/>
              </p:ext>
            </p:extLst>
          </p:nvPr>
        </p:nvGraphicFramePr>
        <p:xfrm>
          <a:off x="8499220" y="1842941"/>
          <a:ext cx="2160000" cy="2160000"/>
        </p:xfrm>
        <a:graphic>
          <a:graphicData uri="http://schemas.openxmlformats.org/drawingml/2006/chart">
            <c:chart xmlns:c="http://schemas.openxmlformats.org/drawingml/2006/chart" xmlns:r="http://schemas.openxmlformats.org/officeDocument/2006/relationships" r:id="rId8"/>
          </a:graphicData>
        </a:graphic>
      </p:graphicFrame>
      <p:sp>
        <p:nvSpPr>
          <p:cNvPr id="13" name="Oval 12">
            <a:extLst>
              <a:ext uri="{FF2B5EF4-FFF2-40B4-BE49-F238E27FC236}">
                <a16:creationId xmlns:a16="http://schemas.microsoft.com/office/drawing/2014/main" id="{3683C662-E1EA-44BA-8FCF-6D4ABF2068D1}"/>
              </a:ext>
            </a:extLst>
          </p:cNvPr>
          <p:cNvSpPr/>
          <p:nvPr/>
        </p:nvSpPr>
        <p:spPr>
          <a:xfrm>
            <a:off x="9019451" y="2347902"/>
            <a:ext cx="1080000" cy="1080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12" name="Picture 11" descr="A close up of a logo&#10;&#10;Description automatically generated">
            <a:extLst>
              <a:ext uri="{FF2B5EF4-FFF2-40B4-BE49-F238E27FC236}">
                <a16:creationId xmlns:a16="http://schemas.microsoft.com/office/drawing/2014/main" id="{1D84F974-17A4-4E1F-9275-0DC70EFDDF4E}"/>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219220" y="2527902"/>
            <a:ext cx="720000" cy="720000"/>
          </a:xfrm>
          <a:prstGeom prst="ellipse">
            <a:avLst/>
          </a:prstGeom>
        </p:spPr>
      </p:pic>
      <p:pic>
        <p:nvPicPr>
          <p:cNvPr id="14" name="Picture 13">
            <a:extLst>
              <a:ext uri="{FF2B5EF4-FFF2-40B4-BE49-F238E27FC236}">
                <a16:creationId xmlns:a16="http://schemas.microsoft.com/office/drawing/2014/main" id="{82FC74CB-B311-44FF-B91B-F130BDECC2C4}"/>
              </a:ext>
            </a:extLst>
          </p:cNvPr>
          <p:cNvPicPr>
            <a:picLocks noChangeAspect="1"/>
          </p:cNvPicPr>
          <p:nvPr/>
        </p:nvPicPr>
        <p:blipFill>
          <a:blip r:embed="rId10">
            <a:extLst>
              <a:ext uri="{BEBA8EAE-BF5A-486C-A8C5-ECC9F3942E4B}">
                <a14:imgProps xmlns:a14="http://schemas.microsoft.com/office/drawing/2010/main">
                  <a14:imgLayer r:embed="rId11">
                    <a14:imgEffect>
                      <a14:sharpenSoften amount="25000"/>
                    </a14:imgEffect>
                    <a14:imgEffect>
                      <a14:saturation sat="0"/>
                    </a14:imgEffect>
                  </a14:imgLayer>
                </a14:imgProps>
              </a:ext>
            </a:extLst>
          </a:blip>
          <a:stretch>
            <a:fillRect/>
          </a:stretch>
        </p:blipFill>
        <p:spPr>
          <a:xfrm>
            <a:off x="5549825" y="4317563"/>
            <a:ext cx="2269205" cy="1151436"/>
          </a:xfrm>
          <a:prstGeom prst="rect">
            <a:avLst/>
          </a:prstGeom>
        </p:spPr>
      </p:pic>
      <p:sp>
        <p:nvSpPr>
          <p:cNvPr id="39" name="Rectangle 38">
            <a:extLst>
              <a:ext uri="{FF2B5EF4-FFF2-40B4-BE49-F238E27FC236}">
                <a16:creationId xmlns:a16="http://schemas.microsoft.com/office/drawing/2014/main" id="{91C4895D-8484-4B8D-AB3F-F1737F4F67DD}"/>
              </a:ext>
            </a:extLst>
          </p:cNvPr>
          <p:cNvSpPr/>
          <p:nvPr/>
        </p:nvSpPr>
        <p:spPr>
          <a:xfrm>
            <a:off x="8406757" y="4092854"/>
            <a:ext cx="2159998" cy="774126"/>
          </a:xfrm>
          <a:prstGeom prst="rect">
            <a:avLst/>
          </a:prstGeom>
          <a:solidFill>
            <a:srgbClr val="0095D9"/>
          </a:solidFill>
          <a:ln>
            <a:solidFill>
              <a:srgbClr val="0094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Gotham Black" pitchFamily="50" charset="0"/>
              </a:rPr>
              <a:t>Keywords with highest % of disaster tweets</a:t>
            </a:r>
            <a:endParaRPr lang="en-CA" sz="1600" dirty="0">
              <a:latin typeface="Gotham Black" pitchFamily="50" charset="0"/>
            </a:endParaRPr>
          </a:p>
        </p:txBody>
      </p:sp>
      <p:pic>
        <p:nvPicPr>
          <p:cNvPr id="17" name="Picture 16">
            <a:extLst>
              <a:ext uri="{FF2B5EF4-FFF2-40B4-BE49-F238E27FC236}">
                <a16:creationId xmlns:a16="http://schemas.microsoft.com/office/drawing/2014/main" id="{EBBA4354-3BE3-416F-B002-63BB89FE3424}"/>
              </a:ext>
            </a:extLst>
          </p:cNvPr>
          <p:cNvPicPr>
            <a:picLocks noChangeAspect="1"/>
          </p:cNvPicPr>
          <p:nvPr/>
        </p:nvPicPr>
        <p:blipFill rotWithShape="1">
          <a:blip r:embed="rId12"/>
          <a:srcRect b="37808"/>
          <a:stretch/>
        </p:blipFill>
        <p:spPr>
          <a:xfrm>
            <a:off x="5547454" y="5577808"/>
            <a:ext cx="2269205" cy="874702"/>
          </a:xfrm>
          <a:prstGeom prst="rect">
            <a:avLst/>
          </a:prstGeom>
        </p:spPr>
      </p:pic>
      <p:sp>
        <p:nvSpPr>
          <p:cNvPr id="43" name="Rectangle 42">
            <a:extLst>
              <a:ext uri="{FF2B5EF4-FFF2-40B4-BE49-F238E27FC236}">
                <a16:creationId xmlns:a16="http://schemas.microsoft.com/office/drawing/2014/main" id="{8B094252-4989-4429-AE1D-D77FBA9DF3F6}"/>
              </a:ext>
            </a:extLst>
          </p:cNvPr>
          <p:cNvSpPr/>
          <p:nvPr/>
        </p:nvSpPr>
        <p:spPr>
          <a:xfrm>
            <a:off x="674995" y="4977746"/>
            <a:ext cx="1839605" cy="1314770"/>
          </a:xfrm>
          <a:prstGeom prst="rect">
            <a:avLst/>
          </a:prstGeom>
          <a:solidFill>
            <a:srgbClr val="0095D9"/>
          </a:solidFill>
          <a:ln>
            <a:solidFill>
              <a:srgbClr val="0094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Gotham Black" pitchFamily="50" charset="0"/>
              </a:rPr>
              <a:t>Characters in tweets</a:t>
            </a:r>
            <a:endParaRPr lang="en-CA" dirty="0">
              <a:latin typeface="Gotham Black" pitchFamily="50" charset="0"/>
            </a:endParaRPr>
          </a:p>
        </p:txBody>
      </p:sp>
      <p:cxnSp>
        <p:nvCxnSpPr>
          <p:cNvPr id="19" name="Straight Connector 18">
            <a:extLst>
              <a:ext uri="{FF2B5EF4-FFF2-40B4-BE49-F238E27FC236}">
                <a16:creationId xmlns:a16="http://schemas.microsoft.com/office/drawing/2014/main" id="{776BB169-5A2D-4629-ACC6-FC5CF8062BA7}"/>
              </a:ext>
            </a:extLst>
          </p:cNvPr>
          <p:cNvCxnSpPr>
            <a:cxnSpLocks/>
          </p:cNvCxnSpPr>
          <p:nvPr/>
        </p:nvCxnSpPr>
        <p:spPr>
          <a:xfrm flipV="1">
            <a:off x="7860368" y="5697417"/>
            <a:ext cx="603016" cy="189795"/>
          </a:xfrm>
          <a:prstGeom prst="line">
            <a:avLst/>
          </a:prstGeom>
          <a:ln w="15875">
            <a:solidFill>
              <a:srgbClr val="517B79"/>
            </a:solidFill>
            <a:prstDash val="sysDash"/>
          </a:ln>
        </p:spPr>
        <p:style>
          <a:lnRef idx="1">
            <a:schemeClr val="accent1"/>
          </a:lnRef>
          <a:fillRef idx="0">
            <a:schemeClr val="accent1"/>
          </a:fillRef>
          <a:effectRef idx="0">
            <a:schemeClr val="accent1"/>
          </a:effectRef>
          <a:fontRef idx="minor">
            <a:schemeClr val="tx1"/>
          </a:fontRef>
        </p:style>
      </p:cxnSp>
      <p:pic>
        <p:nvPicPr>
          <p:cNvPr id="52" name="Picture 51">
            <a:extLst>
              <a:ext uri="{FF2B5EF4-FFF2-40B4-BE49-F238E27FC236}">
                <a16:creationId xmlns:a16="http://schemas.microsoft.com/office/drawing/2014/main" id="{7BE89612-BBA0-4332-AA59-F335E1CAED09}"/>
              </a:ext>
            </a:extLst>
          </p:cNvPr>
          <p:cNvPicPr>
            <a:picLocks noChangeAspect="1"/>
          </p:cNvPicPr>
          <p:nvPr/>
        </p:nvPicPr>
        <p:blipFill rotWithShape="1">
          <a:blip r:embed="rId13"/>
          <a:srcRect t="5974" r="47625"/>
          <a:stretch/>
        </p:blipFill>
        <p:spPr>
          <a:xfrm>
            <a:off x="4728555" y="4259117"/>
            <a:ext cx="785738" cy="791036"/>
          </a:xfrm>
          <a:prstGeom prst="rect">
            <a:avLst/>
          </a:prstGeom>
        </p:spPr>
      </p:pic>
      <p:pic>
        <p:nvPicPr>
          <p:cNvPr id="55" name="Picture 54">
            <a:extLst>
              <a:ext uri="{FF2B5EF4-FFF2-40B4-BE49-F238E27FC236}">
                <a16:creationId xmlns:a16="http://schemas.microsoft.com/office/drawing/2014/main" id="{C360965D-D2B4-40B3-9643-F2A18162D221}"/>
              </a:ext>
            </a:extLst>
          </p:cNvPr>
          <p:cNvPicPr>
            <a:picLocks noChangeAspect="1"/>
          </p:cNvPicPr>
          <p:nvPr/>
        </p:nvPicPr>
        <p:blipFill rotWithShape="1">
          <a:blip r:embed="rId13"/>
          <a:srcRect l="47625" t="6341"/>
          <a:stretch/>
        </p:blipFill>
        <p:spPr>
          <a:xfrm>
            <a:off x="4722839" y="5604364"/>
            <a:ext cx="780906" cy="783096"/>
          </a:xfrm>
          <a:prstGeom prst="rect">
            <a:avLst/>
          </a:prstGeom>
        </p:spPr>
      </p:pic>
      <p:sp>
        <p:nvSpPr>
          <p:cNvPr id="56" name="Rectangle 55">
            <a:extLst>
              <a:ext uri="{FF2B5EF4-FFF2-40B4-BE49-F238E27FC236}">
                <a16:creationId xmlns:a16="http://schemas.microsoft.com/office/drawing/2014/main" id="{4106AFB4-B531-46DC-B7A1-80CBF7CAC985}"/>
              </a:ext>
            </a:extLst>
          </p:cNvPr>
          <p:cNvSpPr/>
          <p:nvPr/>
        </p:nvSpPr>
        <p:spPr>
          <a:xfrm>
            <a:off x="8406757" y="4956894"/>
            <a:ext cx="2159998" cy="1252090"/>
          </a:xfrm>
          <a:prstGeom prst="rect">
            <a:avLst/>
          </a:prstGeom>
          <a:solidFill>
            <a:srgbClr val="0095D9"/>
          </a:solidFill>
          <a:ln>
            <a:solidFill>
              <a:srgbClr val="0094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Gotham Black" pitchFamily="50" charset="0"/>
              </a:rPr>
              <a:t>Top 15 locations</a:t>
            </a:r>
            <a:endParaRPr lang="en-CA" dirty="0">
              <a:latin typeface="Gotham Black" pitchFamily="50" charset="0"/>
            </a:endParaRPr>
          </a:p>
        </p:txBody>
      </p:sp>
      <p:cxnSp>
        <p:nvCxnSpPr>
          <p:cNvPr id="57" name="Straight Connector 56">
            <a:extLst>
              <a:ext uri="{FF2B5EF4-FFF2-40B4-BE49-F238E27FC236}">
                <a16:creationId xmlns:a16="http://schemas.microsoft.com/office/drawing/2014/main" id="{CB3B8850-E2E3-4743-8071-CF26CD8ABAA0}"/>
              </a:ext>
            </a:extLst>
          </p:cNvPr>
          <p:cNvCxnSpPr>
            <a:cxnSpLocks/>
            <a:endCxn id="55" idx="1"/>
          </p:cNvCxnSpPr>
          <p:nvPr/>
        </p:nvCxnSpPr>
        <p:spPr>
          <a:xfrm flipV="1">
            <a:off x="2545560" y="5995912"/>
            <a:ext cx="2177279" cy="175320"/>
          </a:xfrm>
          <a:prstGeom prst="line">
            <a:avLst/>
          </a:prstGeom>
          <a:ln w="15875">
            <a:solidFill>
              <a:srgbClr val="517B79"/>
            </a:solidFill>
            <a:prstDash val="sysDash"/>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6DA42CA6-5E27-464E-A566-45DFEF551058}"/>
              </a:ext>
            </a:extLst>
          </p:cNvPr>
          <p:cNvCxnSpPr>
            <a:cxnSpLocks/>
            <a:endCxn id="52" idx="1"/>
          </p:cNvCxnSpPr>
          <p:nvPr/>
        </p:nvCxnSpPr>
        <p:spPr>
          <a:xfrm flipV="1">
            <a:off x="2530069" y="4654635"/>
            <a:ext cx="2198486" cy="1438446"/>
          </a:xfrm>
          <a:prstGeom prst="line">
            <a:avLst/>
          </a:prstGeom>
          <a:ln w="15875">
            <a:solidFill>
              <a:srgbClr val="517B79"/>
            </a:solidFill>
            <a:prstDash val="sysDash"/>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5C2D70A0-1788-48DE-BDF1-B074B6C34EEE}"/>
              </a:ext>
            </a:extLst>
          </p:cNvPr>
          <p:cNvSpPr txBox="1"/>
          <p:nvPr/>
        </p:nvSpPr>
        <p:spPr>
          <a:xfrm rot="19663520">
            <a:off x="3128109" y="5212740"/>
            <a:ext cx="756938" cy="261610"/>
          </a:xfrm>
          <a:prstGeom prst="rect">
            <a:avLst/>
          </a:prstGeom>
          <a:noFill/>
        </p:spPr>
        <p:txBody>
          <a:bodyPr wrap="none" rtlCol="0">
            <a:spAutoFit/>
          </a:bodyPr>
          <a:lstStyle/>
          <a:p>
            <a:r>
              <a:rPr lang="en-US" sz="1100" dirty="0">
                <a:latin typeface="Gotham Black" pitchFamily="50" charset="0"/>
              </a:rPr>
              <a:t>disaster</a:t>
            </a:r>
            <a:endParaRPr lang="en-CA" sz="1100" dirty="0">
              <a:latin typeface="Gotham Black" pitchFamily="50" charset="0"/>
            </a:endParaRPr>
          </a:p>
        </p:txBody>
      </p:sp>
      <p:sp>
        <p:nvSpPr>
          <p:cNvPr id="61" name="TextBox 60">
            <a:extLst>
              <a:ext uri="{FF2B5EF4-FFF2-40B4-BE49-F238E27FC236}">
                <a16:creationId xmlns:a16="http://schemas.microsoft.com/office/drawing/2014/main" id="{8933A6D8-95F3-48B5-B329-C55F3079C372}"/>
              </a:ext>
            </a:extLst>
          </p:cNvPr>
          <p:cNvSpPr txBox="1"/>
          <p:nvPr/>
        </p:nvSpPr>
        <p:spPr>
          <a:xfrm rot="21252334">
            <a:off x="2950418" y="5894537"/>
            <a:ext cx="1059906" cy="261610"/>
          </a:xfrm>
          <a:prstGeom prst="rect">
            <a:avLst/>
          </a:prstGeom>
          <a:noFill/>
        </p:spPr>
        <p:txBody>
          <a:bodyPr wrap="none" rtlCol="0">
            <a:spAutoFit/>
          </a:bodyPr>
          <a:lstStyle/>
          <a:p>
            <a:r>
              <a:rPr lang="en-US" sz="1100" dirty="0">
                <a:latin typeface="Gotham Black" pitchFamily="50" charset="0"/>
              </a:rPr>
              <a:t>Not disaster</a:t>
            </a:r>
            <a:endParaRPr lang="en-CA" sz="1100" dirty="0">
              <a:latin typeface="Gotham Black" pitchFamily="50" charset="0"/>
            </a:endParaRPr>
          </a:p>
        </p:txBody>
      </p:sp>
      <p:sp>
        <p:nvSpPr>
          <p:cNvPr id="62" name="Rectangle 61">
            <a:extLst>
              <a:ext uri="{FF2B5EF4-FFF2-40B4-BE49-F238E27FC236}">
                <a16:creationId xmlns:a16="http://schemas.microsoft.com/office/drawing/2014/main" id="{F8630D7B-4D9A-499F-810E-029C104580E7}"/>
              </a:ext>
            </a:extLst>
          </p:cNvPr>
          <p:cNvSpPr/>
          <p:nvPr/>
        </p:nvSpPr>
        <p:spPr>
          <a:xfrm>
            <a:off x="690464" y="4190393"/>
            <a:ext cx="1839612" cy="646331"/>
          </a:xfrm>
          <a:prstGeom prst="rect">
            <a:avLst/>
          </a:prstGeom>
          <a:solidFill>
            <a:srgbClr val="0095D9"/>
          </a:solidFill>
          <a:ln>
            <a:solidFill>
              <a:srgbClr val="0095D9"/>
            </a:solidFill>
          </a:ln>
        </p:spPr>
        <p:txBody>
          <a:bodyPr wrap="square">
            <a:spAutoFit/>
          </a:bodyPr>
          <a:lstStyle/>
          <a:p>
            <a:pPr algn="ctr"/>
            <a:r>
              <a:rPr lang="en-CA" dirty="0">
                <a:solidFill>
                  <a:schemeClr val="lt1"/>
                </a:solidFill>
                <a:latin typeface="Gotham Black" pitchFamily="50" charset="0"/>
              </a:rPr>
              <a:t>Target outcome</a:t>
            </a:r>
          </a:p>
        </p:txBody>
      </p:sp>
      <p:sp>
        <p:nvSpPr>
          <p:cNvPr id="63" name="Rectangle 62">
            <a:extLst>
              <a:ext uri="{FF2B5EF4-FFF2-40B4-BE49-F238E27FC236}">
                <a16:creationId xmlns:a16="http://schemas.microsoft.com/office/drawing/2014/main" id="{5FA4FCE2-87EE-413E-9606-D2D569B0E193}"/>
              </a:ext>
            </a:extLst>
          </p:cNvPr>
          <p:cNvSpPr/>
          <p:nvPr/>
        </p:nvSpPr>
        <p:spPr>
          <a:xfrm>
            <a:off x="690464" y="2816174"/>
            <a:ext cx="1839605" cy="1200329"/>
          </a:xfrm>
          <a:prstGeom prst="rect">
            <a:avLst/>
          </a:prstGeom>
          <a:ln/>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en-CA" dirty="0">
                <a:solidFill>
                  <a:srgbClr val="C00000"/>
                </a:solidFill>
                <a:latin typeface="Gotham Black" pitchFamily="50" charset="0"/>
              </a:rPr>
              <a:t>Feature Engineering required – next slide</a:t>
            </a:r>
          </a:p>
        </p:txBody>
      </p:sp>
    </p:spTree>
    <p:extLst>
      <p:ext uri="{BB962C8B-B14F-4D97-AF65-F5344CB8AC3E}">
        <p14:creationId xmlns:p14="http://schemas.microsoft.com/office/powerpoint/2010/main" val="9316628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Placeholder 5" descr="Metal Rope">
            <a:extLst>
              <a:ext uri="{FF2B5EF4-FFF2-40B4-BE49-F238E27FC236}">
                <a16:creationId xmlns:a16="http://schemas.microsoft.com/office/drawing/2014/main" id="{2FC54D4A-BBBB-4908-A5EC-5F4D6A450F1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1" y="0"/>
            <a:ext cx="12192000" cy="6858000"/>
          </a:xfrm>
          <a:prstGeom prst="rect">
            <a:avLst/>
          </a:prstGeom>
        </p:spPr>
      </p:pic>
      <p:graphicFrame>
        <p:nvGraphicFramePr>
          <p:cNvPr id="41" name="Diagram 40"/>
          <p:cNvGraphicFramePr/>
          <p:nvPr>
            <p:extLst>
              <p:ext uri="{D42A27DB-BD31-4B8C-83A1-F6EECF244321}">
                <p14:modId xmlns:p14="http://schemas.microsoft.com/office/powerpoint/2010/main" val="497584128"/>
              </p:ext>
            </p:extLst>
          </p:nvPr>
        </p:nvGraphicFramePr>
        <p:xfrm>
          <a:off x="-1405" y="6489231"/>
          <a:ext cx="12192000" cy="37279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Rectangle 3">
            <a:extLst>
              <a:ext uri="{FF2B5EF4-FFF2-40B4-BE49-F238E27FC236}">
                <a16:creationId xmlns:a16="http://schemas.microsoft.com/office/drawing/2014/main" id="{F5E49A79-5BB1-4657-98ED-E5BF9E3BA8C5}"/>
              </a:ext>
            </a:extLst>
          </p:cNvPr>
          <p:cNvSpPr/>
          <p:nvPr/>
        </p:nvSpPr>
        <p:spPr>
          <a:xfrm>
            <a:off x="0" y="0"/>
            <a:ext cx="12192000" cy="6489231"/>
          </a:xfrm>
          <a:prstGeom prst="rect">
            <a:avLst/>
          </a:prstGeom>
          <a:solidFill>
            <a:srgbClr val="D9D9D9">
              <a:alpha val="30196"/>
            </a:srgb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3" name="Title 2">
            <a:extLst>
              <a:ext uri="{FF2B5EF4-FFF2-40B4-BE49-F238E27FC236}">
                <a16:creationId xmlns:a16="http://schemas.microsoft.com/office/drawing/2014/main" id="{79C51ABE-1EAE-4AA0-80B8-46BF80DD9617}"/>
              </a:ext>
            </a:extLst>
          </p:cNvPr>
          <p:cNvSpPr>
            <a:spLocks noGrp="1"/>
          </p:cNvSpPr>
          <p:nvPr>
            <p:ph type="title"/>
          </p:nvPr>
        </p:nvSpPr>
        <p:spPr/>
        <p:txBody>
          <a:bodyPr/>
          <a:lstStyle/>
          <a:p>
            <a:pPr algn="r"/>
            <a:r>
              <a:rPr lang="en-US" dirty="0">
                <a:solidFill>
                  <a:schemeClr val="bg1"/>
                </a:solidFill>
                <a:latin typeface="Gotham Black" pitchFamily="50" charset="0"/>
              </a:rPr>
              <a:t>Prepare the data</a:t>
            </a:r>
            <a:endParaRPr lang="en-CA" dirty="0">
              <a:solidFill>
                <a:schemeClr val="bg1"/>
              </a:solidFill>
              <a:latin typeface="Gotham Black" pitchFamily="50" charset="0"/>
            </a:endParaRPr>
          </a:p>
        </p:txBody>
      </p:sp>
      <p:sp>
        <p:nvSpPr>
          <p:cNvPr id="7" name="Rectangle 6">
            <a:extLst>
              <a:ext uri="{FF2B5EF4-FFF2-40B4-BE49-F238E27FC236}">
                <a16:creationId xmlns:a16="http://schemas.microsoft.com/office/drawing/2014/main" id="{F749ECE7-1AAA-4425-9106-BC8A8469F4E9}"/>
              </a:ext>
            </a:extLst>
          </p:cNvPr>
          <p:cNvSpPr/>
          <p:nvPr/>
        </p:nvSpPr>
        <p:spPr>
          <a:xfrm>
            <a:off x="6958548" y="1309833"/>
            <a:ext cx="3905686" cy="523220"/>
          </a:xfrm>
          <a:prstGeom prst="rect">
            <a:avLst/>
          </a:prstGeom>
        </p:spPr>
        <p:txBody>
          <a:bodyPr wrap="none">
            <a:spAutoFit/>
          </a:bodyPr>
          <a:lstStyle/>
          <a:p>
            <a:pPr algn="ctr"/>
            <a:r>
              <a:rPr lang="en-CA" sz="2800" dirty="0">
                <a:solidFill>
                  <a:srgbClr val="0095D9"/>
                </a:solidFill>
                <a:latin typeface="Gotham Black" pitchFamily="50" charset="0"/>
              </a:rPr>
              <a:t>Feature Engineering</a:t>
            </a:r>
          </a:p>
        </p:txBody>
      </p:sp>
      <p:sp>
        <p:nvSpPr>
          <p:cNvPr id="9" name="Rectangle: Rounded Corners 8">
            <a:extLst>
              <a:ext uri="{FF2B5EF4-FFF2-40B4-BE49-F238E27FC236}">
                <a16:creationId xmlns:a16="http://schemas.microsoft.com/office/drawing/2014/main" id="{FC2DD5BC-BD41-46CF-97C7-2F9381D3D78D}"/>
              </a:ext>
            </a:extLst>
          </p:cNvPr>
          <p:cNvSpPr/>
          <p:nvPr/>
        </p:nvSpPr>
        <p:spPr>
          <a:xfrm>
            <a:off x="4728409" y="1925863"/>
            <a:ext cx="7338425" cy="4185827"/>
          </a:xfrm>
          <a:prstGeom prst="roundRect">
            <a:avLst/>
          </a:prstGeom>
          <a:solidFill>
            <a:srgbClr val="0D0D0D">
              <a:alpha val="40000"/>
            </a:srgbClr>
          </a:solidFill>
        </p:spPr>
        <p:txBody>
          <a:bodyPr wrap="square">
            <a:spAutoFit/>
          </a:bodyPr>
          <a:lstStyle/>
          <a:p>
            <a:pPr marL="285750" indent="-285750">
              <a:lnSpc>
                <a:spcPct val="150000"/>
              </a:lnSpc>
              <a:buFont typeface="Wingdings" panose="05000000000000000000" pitchFamily="2" charset="2"/>
              <a:buChar char="ü"/>
            </a:pPr>
            <a:r>
              <a:rPr lang="en-US" b="1" dirty="0" err="1">
                <a:solidFill>
                  <a:schemeClr val="bg1"/>
                </a:solidFill>
                <a:latin typeface="Gotham Black" pitchFamily="50" charset="0"/>
              </a:rPr>
              <a:t>word_count</a:t>
            </a:r>
            <a:r>
              <a:rPr lang="en-US" b="1" dirty="0">
                <a:solidFill>
                  <a:schemeClr val="bg1"/>
                </a:solidFill>
                <a:latin typeface="Gotham Black" pitchFamily="50" charset="0"/>
              </a:rPr>
              <a:t> </a:t>
            </a:r>
            <a:r>
              <a:rPr lang="en-US" dirty="0">
                <a:solidFill>
                  <a:schemeClr val="bg1"/>
                </a:solidFill>
                <a:latin typeface="Gotham Book" pitchFamily="50" charset="0"/>
              </a:rPr>
              <a:t>- number of words in text</a:t>
            </a:r>
          </a:p>
          <a:p>
            <a:pPr marL="285750" indent="-285750">
              <a:lnSpc>
                <a:spcPct val="150000"/>
              </a:lnSpc>
              <a:buFont typeface="Wingdings" panose="05000000000000000000" pitchFamily="2" charset="2"/>
              <a:buChar char="ü"/>
            </a:pPr>
            <a:r>
              <a:rPr lang="en-US" b="1" dirty="0" err="1">
                <a:solidFill>
                  <a:schemeClr val="bg1"/>
                </a:solidFill>
                <a:latin typeface="Gotham Black" pitchFamily="50" charset="0"/>
              </a:rPr>
              <a:t>unique_word_count</a:t>
            </a:r>
            <a:r>
              <a:rPr lang="en-US" b="1" dirty="0">
                <a:solidFill>
                  <a:schemeClr val="bg1"/>
                </a:solidFill>
                <a:latin typeface="Gotham Black" pitchFamily="50" charset="0"/>
              </a:rPr>
              <a:t> </a:t>
            </a:r>
            <a:r>
              <a:rPr lang="en-US" dirty="0">
                <a:solidFill>
                  <a:schemeClr val="bg1"/>
                </a:solidFill>
                <a:latin typeface="Gotham Book" pitchFamily="50" charset="0"/>
              </a:rPr>
              <a:t>- number of unique words in text</a:t>
            </a:r>
          </a:p>
          <a:p>
            <a:pPr marL="285750" indent="-285750">
              <a:lnSpc>
                <a:spcPct val="150000"/>
              </a:lnSpc>
              <a:buFont typeface="Wingdings" panose="05000000000000000000" pitchFamily="2" charset="2"/>
              <a:buChar char="ü"/>
            </a:pPr>
            <a:r>
              <a:rPr lang="en-US" b="1" dirty="0" err="1">
                <a:solidFill>
                  <a:schemeClr val="bg1"/>
                </a:solidFill>
                <a:latin typeface="Gotham Black" pitchFamily="50" charset="0"/>
              </a:rPr>
              <a:t>stop_word_count</a:t>
            </a:r>
            <a:r>
              <a:rPr lang="en-US" b="1" dirty="0">
                <a:solidFill>
                  <a:schemeClr val="bg1"/>
                </a:solidFill>
                <a:latin typeface="Gotham Black" pitchFamily="50" charset="0"/>
              </a:rPr>
              <a:t> </a:t>
            </a:r>
            <a:r>
              <a:rPr lang="en-US" dirty="0">
                <a:solidFill>
                  <a:schemeClr val="bg1"/>
                </a:solidFill>
                <a:latin typeface="Gotham Book" pitchFamily="50" charset="0"/>
              </a:rPr>
              <a:t>- number of stop words in text</a:t>
            </a:r>
          </a:p>
          <a:p>
            <a:pPr marL="285750" indent="-285750">
              <a:lnSpc>
                <a:spcPct val="150000"/>
              </a:lnSpc>
              <a:buFont typeface="Wingdings" panose="05000000000000000000" pitchFamily="2" charset="2"/>
              <a:buChar char="ü"/>
            </a:pPr>
            <a:r>
              <a:rPr lang="en-US" b="1" dirty="0" err="1">
                <a:solidFill>
                  <a:schemeClr val="bg1"/>
                </a:solidFill>
                <a:latin typeface="Gotham Black" pitchFamily="50" charset="0"/>
              </a:rPr>
              <a:t>url_count</a:t>
            </a:r>
            <a:r>
              <a:rPr lang="en-US" b="1" dirty="0">
                <a:solidFill>
                  <a:schemeClr val="bg1"/>
                </a:solidFill>
                <a:latin typeface="Gotham Black" pitchFamily="50" charset="0"/>
              </a:rPr>
              <a:t> </a:t>
            </a:r>
            <a:r>
              <a:rPr lang="en-US" dirty="0">
                <a:solidFill>
                  <a:schemeClr val="bg1"/>
                </a:solidFill>
                <a:latin typeface="Gotham Book" pitchFamily="50" charset="0"/>
              </a:rPr>
              <a:t>- number of </a:t>
            </a:r>
            <a:r>
              <a:rPr lang="en-US" dirty="0" err="1">
                <a:solidFill>
                  <a:schemeClr val="bg1"/>
                </a:solidFill>
                <a:latin typeface="Gotham Book" pitchFamily="50" charset="0"/>
              </a:rPr>
              <a:t>urls</a:t>
            </a:r>
            <a:r>
              <a:rPr lang="en-US" dirty="0">
                <a:solidFill>
                  <a:schemeClr val="bg1"/>
                </a:solidFill>
                <a:latin typeface="Gotham Book" pitchFamily="50" charset="0"/>
              </a:rPr>
              <a:t> in text</a:t>
            </a:r>
          </a:p>
          <a:p>
            <a:pPr marL="285750" indent="-285750">
              <a:lnSpc>
                <a:spcPct val="150000"/>
              </a:lnSpc>
              <a:buFont typeface="Wingdings" panose="05000000000000000000" pitchFamily="2" charset="2"/>
              <a:buChar char="ü"/>
            </a:pPr>
            <a:r>
              <a:rPr lang="en-US" b="1" dirty="0" err="1">
                <a:solidFill>
                  <a:schemeClr val="bg1"/>
                </a:solidFill>
                <a:latin typeface="Gotham Black" pitchFamily="50" charset="0"/>
              </a:rPr>
              <a:t>mean_word_length</a:t>
            </a:r>
            <a:r>
              <a:rPr lang="en-US" b="1" dirty="0">
                <a:solidFill>
                  <a:schemeClr val="bg1"/>
                </a:solidFill>
                <a:latin typeface="Gotham Black" pitchFamily="50" charset="0"/>
              </a:rPr>
              <a:t> </a:t>
            </a:r>
            <a:r>
              <a:rPr lang="en-US" dirty="0">
                <a:solidFill>
                  <a:schemeClr val="bg1"/>
                </a:solidFill>
                <a:latin typeface="Gotham Book" pitchFamily="50" charset="0"/>
              </a:rPr>
              <a:t>- average character count in words</a:t>
            </a:r>
          </a:p>
          <a:p>
            <a:pPr marL="285750" indent="-285750">
              <a:lnSpc>
                <a:spcPct val="150000"/>
              </a:lnSpc>
              <a:buFont typeface="Wingdings" panose="05000000000000000000" pitchFamily="2" charset="2"/>
              <a:buChar char="ü"/>
            </a:pPr>
            <a:r>
              <a:rPr lang="en-US" b="1" dirty="0" err="1">
                <a:solidFill>
                  <a:schemeClr val="bg1"/>
                </a:solidFill>
                <a:latin typeface="Gotham Black" pitchFamily="50" charset="0"/>
              </a:rPr>
              <a:t>char_count</a:t>
            </a:r>
            <a:r>
              <a:rPr lang="en-US" b="1" dirty="0">
                <a:solidFill>
                  <a:schemeClr val="bg1"/>
                </a:solidFill>
                <a:latin typeface="Gotham Black" pitchFamily="50" charset="0"/>
              </a:rPr>
              <a:t> </a:t>
            </a:r>
            <a:r>
              <a:rPr lang="en-US" dirty="0">
                <a:solidFill>
                  <a:schemeClr val="bg1"/>
                </a:solidFill>
                <a:latin typeface="Gotham Book" pitchFamily="50" charset="0"/>
              </a:rPr>
              <a:t>- number of characters in text</a:t>
            </a:r>
          </a:p>
          <a:p>
            <a:pPr marL="285750" indent="-285750">
              <a:lnSpc>
                <a:spcPct val="150000"/>
              </a:lnSpc>
              <a:buFont typeface="Wingdings" panose="05000000000000000000" pitchFamily="2" charset="2"/>
              <a:buChar char="ü"/>
            </a:pPr>
            <a:r>
              <a:rPr lang="en-US" b="1" dirty="0" err="1">
                <a:solidFill>
                  <a:schemeClr val="bg1"/>
                </a:solidFill>
                <a:latin typeface="Gotham Black" pitchFamily="50" charset="0"/>
              </a:rPr>
              <a:t>punctuation_count</a:t>
            </a:r>
            <a:r>
              <a:rPr lang="en-US" b="1" dirty="0">
                <a:solidFill>
                  <a:schemeClr val="bg1"/>
                </a:solidFill>
                <a:latin typeface="Gotham Black" pitchFamily="50" charset="0"/>
              </a:rPr>
              <a:t> </a:t>
            </a:r>
            <a:r>
              <a:rPr lang="en-US" dirty="0">
                <a:solidFill>
                  <a:schemeClr val="bg1"/>
                </a:solidFill>
                <a:latin typeface="Gotham Book" pitchFamily="50" charset="0"/>
              </a:rPr>
              <a:t>- number of punctuations in text</a:t>
            </a:r>
          </a:p>
          <a:p>
            <a:pPr marL="285750" indent="-285750">
              <a:lnSpc>
                <a:spcPct val="150000"/>
              </a:lnSpc>
              <a:buFont typeface="Wingdings" panose="05000000000000000000" pitchFamily="2" charset="2"/>
              <a:buChar char="ü"/>
            </a:pPr>
            <a:r>
              <a:rPr lang="en-US" b="1" dirty="0" err="1">
                <a:solidFill>
                  <a:schemeClr val="bg1"/>
                </a:solidFill>
                <a:latin typeface="Gotham Black" pitchFamily="50" charset="0"/>
              </a:rPr>
              <a:t>hashtag_count</a:t>
            </a:r>
            <a:r>
              <a:rPr lang="en-US" b="1" dirty="0">
                <a:solidFill>
                  <a:schemeClr val="bg1"/>
                </a:solidFill>
                <a:latin typeface="Gotham Black" pitchFamily="50" charset="0"/>
              </a:rPr>
              <a:t> </a:t>
            </a:r>
            <a:r>
              <a:rPr lang="en-US" dirty="0">
                <a:solidFill>
                  <a:schemeClr val="bg1"/>
                </a:solidFill>
                <a:latin typeface="Gotham Book" pitchFamily="50" charset="0"/>
              </a:rPr>
              <a:t>- number of hashtags (#) in text</a:t>
            </a:r>
          </a:p>
          <a:p>
            <a:pPr marL="285750" indent="-285750">
              <a:lnSpc>
                <a:spcPct val="150000"/>
              </a:lnSpc>
              <a:buFont typeface="Wingdings" panose="05000000000000000000" pitchFamily="2" charset="2"/>
              <a:buChar char="ü"/>
            </a:pPr>
            <a:r>
              <a:rPr lang="en-US" b="1" dirty="0" err="1">
                <a:solidFill>
                  <a:schemeClr val="bg1"/>
                </a:solidFill>
                <a:latin typeface="Gotham Black" pitchFamily="50" charset="0"/>
              </a:rPr>
              <a:t>mention_count</a:t>
            </a:r>
            <a:r>
              <a:rPr lang="en-US" b="1" dirty="0">
                <a:solidFill>
                  <a:schemeClr val="bg1"/>
                </a:solidFill>
                <a:latin typeface="Gotham Black" pitchFamily="50" charset="0"/>
              </a:rPr>
              <a:t> </a:t>
            </a:r>
            <a:r>
              <a:rPr lang="en-US" dirty="0">
                <a:solidFill>
                  <a:schemeClr val="bg1"/>
                </a:solidFill>
                <a:latin typeface="Gotham Book" pitchFamily="50" charset="0"/>
              </a:rPr>
              <a:t>- number of mentions (@) in text</a:t>
            </a:r>
            <a:endParaRPr lang="en-CA" dirty="0">
              <a:solidFill>
                <a:schemeClr val="bg1"/>
              </a:solidFill>
              <a:latin typeface="Gotham Book" pitchFamily="50" charset="0"/>
            </a:endParaRPr>
          </a:p>
        </p:txBody>
      </p:sp>
      <p:sp>
        <p:nvSpPr>
          <p:cNvPr id="33" name="Rectangle: Rounded Corners 32">
            <a:extLst>
              <a:ext uri="{FF2B5EF4-FFF2-40B4-BE49-F238E27FC236}">
                <a16:creationId xmlns:a16="http://schemas.microsoft.com/office/drawing/2014/main" id="{5B04BFB0-1726-4E3D-B088-FE33E4F4FB1B}"/>
              </a:ext>
            </a:extLst>
          </p:cNvPr>
          <p:cNvSpPr/>
          <p:nvPr/>
        </p:nvSpPr>
        <p:spPr>
          <a:xfrm>
            <a:off x="584653" y="344379"/>
            <a:ext cx="3181231" cy="508224"/>
          </a:xfrm>
          <a:prstGeom prst="roundRect">
            <a:avLst/>
          </a:prstGeom>
          <a:solidFill>
            <a:srgbClr val="0D0D0D">
              <a:alpha val="40000"/>
            </a:srgbClr>
          </a:solidFill>
        </p:spPr>
        <p:txBody>
          <a:bodyPr wrap="square">
            <a:spAutoFit/>
          </a:bodyPr>
          <a:lstStyle/>
          <a:p>
            <a:pPr marL="285750" indent="-285750">
              <a:lnSpc>
                <a:spcPct val="150000"/>
              </a:lnSpc>
              <a:buFont typeface="Wingdings" panose="05000000000000000000" pitchFamily="2" charset="2"/>
              <a:buChar char="ü"/>
            </a:pPr>
            <a:r>
              <a:rPr lang="en-US" b="1" dirty="0">
                <a:solidFill>
                  <a:schemeClr val="bg1"/>
                </a:solidFill>
                <a:latin typeface="Gotham Black" pitchFamily="50" charset="0"/>
              </a:rPr>
              <a:t>Unigrams</a:t>
            </a:r>
            <a:r>
              <a:rPr lang="en-US" b="1" dirty="0">
                <a:solidFill>
                  <a:schemeClr val="bg1"/>
                </a:solidFill>
                <a:latin typeface="Gotham Book" pitchFamily="50" charset="0"/>
              </a:rPr>
              <a:t> </a:t>
            </a:r>
            <a:r>
              <a:rPr lang="en-US" dirty="0">
                <a:solidFill>
                  <a:schemeClr val="bg1"/>
                </a:solidFill>
                <a:latin typeface="Gotham Book" pitchFamily="50" charset="0"/>
              </a:rPr>
              <a:t>&amp; </a:t>
            </a:r>
            <a:r>
              <a:rPr lang="en-US" b="1" dirty="0">
                <a:solidFill>
                  <a:schemeClr val="bg1"/>
                </a:solidFill>
                <a:latin typeface="Gotham Black" pitchFamily="50" charset="0"/>
              </a:rPr>
              <a:t>bigrams</a:t>
            </a:r>
          </a:p>
        </p:txBody>
      </p:sp>
    </p:spTree>
    <p:extLst>
      <p:ext uri="{BB962C8B-B14F-4D97-AF65-F5344CB8AC3E}">
        <p14:creationId xmlns:p14="http://schemas.microsoft.com/office/powerpoint/2010/main" val="16418717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5" descr="Purple, pink &amp; blue Abstract">
            <a:extLst>
              <a:ext uri="{FF2B5EF4-FFF2-40B4-BE49-F238E27FC236}">
                <a16:creationId xmlns:a16="http://schemas.microsoft.com/office/drawing/2014/main" id="{96331509-AC28-45E9-A49C-A6C5444A23D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1" y="0"/>
            <a:ext cx="12192000" cy="6858000"/>
          </a:xfrm>
          <a:prstGeom prst="rect">
            <a:avLst/>
          </a:prstGeom>
        </p:spPr>
      </p:pic>
      <p:graphicFrame>
        <p:nvGraphicFramePr>
          <p:cNvPr id="41" name="Diagram 40"/>
          <p:cNvGraphicFramePr/>
          <p:nvPr>
            <p:extLst>
              <p:ext uri="{D42A27DB-BD31-4B8C-83A1-F6EECF244321}">
                <p14:modId xmlns:p14="http://schemas.microsoft.com/office/powerpoint/2010/main" val="3345863842"/>
              </p:ext>
            </p:extLst>
          </p:nvPr>
        </p:nvGraphicFramePr>
        <p:xfrm>
          <a:off x="-1405" y="6489231"/>
          <a:ext cx="12192000" cy="37279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2">
            <a:extLst>
              <a:ext uri="{FF2B5EF4-FFF2-40B4-BE49-F238E27FC236}">
                <a16:creationId xmlns:a16="http://schemas.microsoft.com/office/drawing/2014/main" id="{79C51ABE-1EAE-4AA0-80B8-46BF80DD9617}"/>
              </a:ext>
            </a:extLst>
          </p:cNvPr>
          <p:cNvSpPr>
            <a:spLocks noGrp="1"/>
          </p:cNvSpPr>
          <p:nvPr>
            <p:ph type="title"/>
          </p:nvPr>
        </p:nvSpPr>
        <p:spPr/>
        <p:txBody>
          <a:bodyPr/>
          <a:lstStyle/>
          <a:p>
            <a:pPr algn="r"/>
            <a:r>
              <a:rPr lang="en-US" dirty="0">
                <a:solidFill>
                  <a:schemeClr val="bg1"/>
                </a:solidFill>
                <a:latin typeface="Gotham Black" pitchFamily="50" charset="0"/>
              </a:rPr>
              <a:t>Explore models</a:t>
            </a:r>
            <a:endParaRPr lang="en-CA" dirty="0">
              <a:solidFill>
                <a:schemeClr val="bg1"/>
              </a:solidFill>
              <a:latin typeface="Gotham Black" pitchFamily="50" charset="0"/>
            </a:endParaRPr>
          </a:p>
        </p:txBody>
      </p:sp>
      <p:cxnSp>
        <p:nvCxnSpPr>
          <p:cNvPr id="7" name="Straight Connector 6">
            <a:extLst>
              <a:ext uri="{FF2B5EF4-FFF2-40B4-BE49-F238E27FC236}">
                <a16:creationId xmlns:a16="http://schemas.microsoft.com/office/drawing/2014/main" id="{1D8F4F96-9CE0-4F08-B2B0-E6FBCDCAA1F0}"/>
              </a:ext>
            </a:extLst>
          </p:cNvPr>
          <p:cNvCxnSpPr/>
          <p:nvPr/>
        </p:nvCxnSpPr>
        <p:spPr>
          <a:xfrm>
            <a:off x="2827132" y="3996642"/>
            <a:ext cx="578586" cy="0"/>
          </a:xfrm>
          <a:prstGeom prst="line">
            <a:avLst/>
          </a:prstGeom>
          <a:noFill/>
          <a:ln w="31750" cap="rnd" cmpd="sng" algn="ctr">
            <a:solidFill>
              <a:schemeClr val="accent2">
                <a:alpha val="68000"/>
              </a:schemeClr>
            </a:solidFill>
            <a:prstDash val="sysDot"/>
          </a:ln>
          <a:effectLst/>
        </p:spPr>
      </p:cxnSp>
      <p:cxnSp>
        <p:nvCxnSpPr>
          <p:cNvPr id="9" name="Straight Connector 8">
            <a:extLst>
              <a:ext uri="{FF2B5EF4-FFF2-40B4-BE49-F238E27FC236}">
                <a16:creationId xmlns:a16="http://schemas.microsoft.com/office/drawing/2014/main" id="{BA470EFC-6B71-490B-8AA4-F6A9866422A3}"/>
              </a:ext>
            </a:extLst>
          </p:cNvPr>
          <p:cNvCxnSpPr/>
          <p:nvPr/>
        </p:nvCxnSpPr>
        <p:spPr>
          <a:xfrm>
            <a:off x="4853246" y="3996642"/>
            <a:ext cx="578586" cy="0"/>
          </a:xfrm>
          <a:prstGeom prst="line">
            <a:avLst/>
          </a:prstGeom>
          <a:noFill/>
          <a:ln w="31750" cap="rnd" cmpd="sng" algn="ctr">
            <a:solidFill>
              <a:schemeClr val="accent2">
                <a:alpha val="68000"/>
              </a:schemeClr>
            </a:solidFill>
            <a:prstDash val="sysDot"/>
          </a:ln>
          <a:effectLst/>
        </p:spPr>
      </p:cxnSp>
      <p:cxnSp>
        <p:nvCxnSpPr>
          <p:cNvPr id="10" name="Straight Connector 9">
            <a:extLst>
              <a:ext uri="{FF2B5EF4-FFF2-40B4-BE49-F238E27FC236}">
                <a16:creationId xmlns:a16="http://schemas.microsoft.com/office/drawing/2014/main" id="{C63018DD-F055-4DA4-934A-DF0D7A4A200F}"/>
              </a:ext>
            </a:extLst>
          </p:cNvPr>
          <p:cNvCxnSpPr/>
          <p:nvPr/>
        </p:nvCxnSpPr>
        <p:spPr>
          <a:xfrm>
            <a:off x="7030479" y="3996642"/>
            <a:ext cx="578586" cy="0"/>
          </a:xfrm>
          <a:prstGeom prst="line">
            <a:avLst/>
          </a:prstGeom>
          <a:noFill/>
          <a:ln w="31750" cap="rnd" cmpd="sng" algn="ctr">
            <a:solidFill>
              <a:schemeClr val="accent2">
                <a:alpha val="68000"/>
              </a:schemeClr>
            </a:solidFill>
            <a:prstDash val="sysDot"/>
          </a:ln>
          <a:effectLst/>
        </p:spPr>
      </p:cxnSp>
      <p:grpSp>
        <p:nvGrpSpPr>
          <p:cNvPr id="11" name="Percent Chart">
            <a:extLst>
              <a:ext uri="{FF2B5EF4-FFF2-40B4-BE49-F238E27FC236}">
                <a16:creationId xmlns:a16="http://schemas.microsoft.com/office/drawing/2014/main" id="{FEC968F0-1B22-474C-9AF8-2B2B1F4B48DC}"/>
              </a:ext>
            </a:extLst>
          </p:cNvPr>
          <p:cNvGrpSpPr/>
          <p:nvPr/>
        </p:nvGrpSpPr>
        <p:grpSpPr>
          <a:xfrm>
            <a:off x="1328861" y="3200119"/>
            <a:ext cx="1548000" cy="1548000"/>
            <a:chOff x="4547093" y="1223945"/>
            <a:chExt cx="1645920" cy="1645973"/>
          </a:xfrm>
        </p:grpSpPr>
        <p:sp>
          <p:nvSpPr>
            <p:cNvPr id="12" name="Outer Oval">
              <a:extLst>
                <a:ext uri="{FF2B5EF4-FFF2-40B4-BE49-F238E27FC236}">
                  <a16:creationId xmlns:a16="http://schemas.microsoft.com/office/drawing/2014/main" id="{458EDF3E-43E7-4FF3-8D64-395A0BEE2413}"/>
                </a:ext>
              </a:extLst>
            </p:cNvPr>
            <p:cNvSpPr>
              <a:spLocks noChangeAspect="1"/>
            </p:cNvSpPr>
            <p:nvPr/>
          </p:nvSpPr>
          <p:spPr>
            <a:xfrm>
              <a:off x="4646290" y="1323168"/>
              <a:ext cx="1447527" cy="1447527"/>
            </a:xfrm>
            <a:prstGeom prst="ellipse">
              <a:avLst/>
            </a:prstGeom>
            <a:solidFill>
              <a:srgbClr val="75D1FF"/>
            </a:solidFill>
            <a:ln w="9525" cap="flat" cmpd="sng" algn="ctr">
              <a:noFill/>
              <a:prstDash val="solid"/>
            </a:ln>
            <a:effectLst/>
          </p:spPr>
          <p:txBody>
            <a:bodyPr wrap="none" lIns="0" tIns="0" rIns="0" bIns="0"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2400" b="1" i="0" u="none" strike="noStrike" kern="0" cap="none" spc="0" normalizeH="0" baseline="0" noProof="0" dirty="0">
                <a:ln>
                  <a:noFill/>
                </a:ln>
                <a:solidFill>
                  <a:srgbClr val="76B141"/>
                </a:solidFill>
                <a:effectLst/>
                <a:uLnTx/>
                <a:uFillTx/>
                <a:latin typeface="Gotham Bold" pitchFamily="50" charset="0"/>
              </a:endParaRPr>
            </a:p>
          </p:txBody>
        </p:sp>
        <p:graphicFrame>
          <p:nvGraphicFramePr>
            <p:cNvPr id="13" name="Excel Chart">
              <a:extLst>
                <a:ext uri="{FF2B5EF4-FFF2-40B4-BE49-F238E27FC236}">
                  <a16:creationId xmlns:a16="http://schemas.microsoft.com/office/drawing/2014/main" id="{5FE967AF-176D-4085-BE16-6C0BBEB8AD64}"/>
                </a:ext>
              </a:extLst>
            </p:cNvPr>
            <p:cNvGraphicFramePr>
              <a:graphicFrameLocks noChangeAspect="1"/>
            </p:cNvGraphicFramePr>
            <p:nvPr>
              <p:extLst>
                <p:ext uri="{D42A27DB-BD31-4B8C-83A1-F6EECF244321}">
                  <p14:modId xmlns:p14="http://schemas.microsoft.com/office/powerpoint/2010/main" val="2367369739"/>
                </p:ext>
              </p:extLst>
            </p:nvPr>
          </p:nvGraphicFramePr>
          <p:xfrm>
            <a:off x="4547093" y="1223945"/>
            <a:ext cx="1645920" cy="1645973"/>
          </p:xfrm>
          <a:graphic>
            <a:graphicData uri="http://schemas.openxmlformats.org/drawingml/2006/chart">
              <c:chart xmlns:c="http://schemas.openxmlformats.org/drawingml/2006/chart" xmlns:r="http://schemas.openxmlformats.org/officeDocument/2006/relationships" r:id="rId8"/>
            </a:graphicData>
          </a:graphic>
        </p:graphicFrame>
        <p:sp>
          <p:nvSpPr>
            <p:cNvPr id="14" name="dots">
              <a:extLst>
                <a:ext uri="{FF2B5EF4-FFF2-40B4-BE49-F238E27FC236}">
                  <a16:creationId xmlns:a16="http://schemas.microsoft.com/office/drawing/2014/main" id="{9C7B391A-4EA0-4A31-8A51-6911956DED31}"/>
                </a:ext>
              </a:extLst>
            </p:cNvPr>
            <p:cNvSpPr>
              <a:spLocks noChangeAspect="1"/>
            </p:cNvSpPr>
            <p:nvPr/>
          </p:nvSpPr>
          <p:spPr>
            <a:xfrm>
              <a:off x="4783558" y="1460436"/>
              <a:ext cx="1172990" cy="1172990"/>
            </a:xfrm>
            <a:prstGeom prst="ellipse">
              <a:avLst/>
            </a:prstGeom>
            <a:noFill/>
            <a:ln w="40005" cap="rnd" cmpd="sng" algn="ctr">
              <a:solidFill>
                <a:schemeClr val="bg1">
                  <a:alpha val="68000"/>
                </a:schemeClr>
              </a:solidFill>
              <a:prstDash val="sysDot"/>
            </a:ln>
            <a:effectLst/>
          </p:spPr>
          <p:txBody>
            <a:bodyPr rtlCol="0" anchor="ctr"/>
            <a:lstStyle/>
            <a:p>
              <a:pPr algn="ctr" defTabSz="457200"/>
              <a:endParaRPr lang="en-US" kern="0">
                <a:solidFill>
                  <a:prstClr val="white"/>
                </a:solidFill>
                <a:latin typeface="Gotham Bold" pitchFamily="50" charset="0"/>
              </a:endParaRPr>
            </a:p>
          </p:txBody>
        </p:sp>
      </p:grpSp>
      <p:grpSp>
        <p:nvGrpSpPr>
          <p:cNvPr id="15" name="Percent Chart">
            <a:extLst>
              <a:ext uri="{FF2B5EF4-FFF2-40B4-BE49-F238E27FC236}">
                <a16:creationId xmlns:a16="http://schemas.microsoft.com/office/drawing/2014/main" id="{C858F6F8-D162-4268-BE51-B2DAD8092234}"/>
              </a:ext>
            </a:extLst>
          </p:cNvPr>
          <p:cNvGrpSpPr/>
          <p:nvPr/>
        </p:nvGrpSpPr>
        <p:grpSpPr>
          <a:xfrm>
            <a:off x="3218861" y="3086149"/>
            <a:ext cx="1800000" cy="1800000"/>
            <a:chOff x="4547093" y="1223945"/>
            <a:chExt cx="1645920" cy="1645973"/>
          </a:xfrm>
        </p:grpSpPr>
        <p:sp>
          <p:nvSpPr>
            <p:cNvPr id="16" name="Outer Oval">
              <a:extLst>
                <a:ext uri="{FF2B5EF4-FFF2-40B4-BE49-F238E27FC236}">
                  <a16:creationId xmlns:a16="http://schemas.microsoft.com/office/drawing/2014/main" id="{CE9BB603-5984-4F70-B047-541922ACC38A}"/>
                </a:ext>
              </a:extLst>
            </p:cNvPr>
            <p:cNvSpPr>
              <a:spLocks noChangeAspect="1"/>
            </p:cNvSpPr>
            <p:nvPr/>
          </p:nvSpPr>
          <p:spPr>
            <a:xfrm>
              <a:off x="4646290" y="1323168"/>
              <a:ext cx="1447527" cy="1447527"/>
            </a:xfrm>
            <a:prstGeom prst="ellipse">
              <a:avLst/>
            </a:prstGeom>
            <a:solidFill>
              <a:srgbClr val="75D1FF"/>
            </a:solidFill>
            <a:ln w="9525" cap="flat" cmpd="sng" algn="ctr">
              <a:noFill/>
              <a:prstDash val="solid"/>
            </a:ln>
            <a:effectLst/>
          </p:spPr>
          <p:txBody>
            <a:bodyPr wrap="none" lIns="0" tIns="0" rIns="0" bIns="0"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2400" b="1" i="0" u="none" strike="noStrike" kern="0" cap="none" spc="0" normalizeH="0" baseline="0" noProof="0" dirty="0">
                <a:ln>
                  <a:noFill/>
                </a:ln>
                <a:solidFill>
                  <a:srgbClr val="76B141"/>
                </a:solidFill>
                <a:effectLst/>
                <a:uLnTx/>
                <a:uFillTx/>
                <a:latin typeface="Gotham Bold" pitchFamily="50" charset="0"/>
              </a:endParaRPr>
            </a:p>
          </p:txBody>
        </p:sp>
        <p:graphicFrame>
          <p:nvGraphicFramePr>
            <p:cNvPr id="17" name="Excel Chart">
              <a:extLst>
                <a:ext uri="{FF2B5EF4-FFF2-40B4-BE49-F238E27FC236}">
                  <a16:creationId xmlns:a16="http://schemas.microsoft.com/office/drawing/2014/main" id="{CB007B41-B9E9-4F69-90D2-0202F9F8AB45}"/>
                </a:ext>
              </a:extLst>
            </p:cNvPr>
            <p:cNvGraphicFramePr>
              <a:graphicFrameLocks noChangeAspect="1"/>
            </p:cNvGraphicFramePr>
            <p:nvPr>
              <p:extLst>
                <p:ext uri="{D42A27DB-BD31-4B8C-83A1-F6EECF244321}">
                  <p14:modId xmlns:p14="http://schemas.microsoft.com/office/powerpoint/2010/main" val="2830212818"/>
                </p:ext>
              </p:extLst>
            </p:nvPr>
          </p:nvGraphicFramePr>
          <p:xfrm>
            <a:off x="4547093" y="1223945"/>
            <a:ext cx="1645920" cy="1645973"/>
          </p:xfrm>
          <a:graphic>
            <a:graphicData uri="http://schemas.openxmlformats.org/drawingml/2006/chart">
              <c:chart xmlns:c="http://schemas.openxmlformats.org/drawingml/2006/chart" xmlns:r="http://schemas.openxmlformats.org/officeDocument/2006/relationships" r:id="rId9"/>
            </a:graphicData>
          </a:graphic>
        </p:graphicFrame>
        <p:sp>
          <p:nvSpPr>
            <p:cNvPr id="18" name="dots">
              <a:extLst>
                <a:ext uri="{FF2B5EF4-FFF2-40B4-BE49-F238E27FC236}">
                  <a16:creationId xmlns:a16="http://schemas.microsoft.com/office/drawing/2014/main" id="{57301C67-10D6-4072-874D-90ADEDC588F9}"/>
                </a:ext>
              </a:extLst>
            </p:cNvPr>
            <p:cNvSpPr>
              <a:spLocks noChangeAspect="1"/>
            </p:cNvSpPr>
            <p:nvPr/>
          </p:nvSpPr>
          <p:spPr>
            <a:xfrm>
              <a:off x="4783558" y="1460436"/>
              <a:ext cx="1172990" cy="1172990"/>
            </a:xfrm>
            <a:prstGeom prst="ellipse">
              <a:avLst/>
            </a:prstGeom>
            <a:noFill/>
            <a:ln w="40005" cap="rnd" cmpd="sng" algn="ctr">
              <a:solidFill>
                <a:schemeClr val="bg1">
                  <a:alpha val="68000"/>
                </a:schemeClr>
              </a:solidFill>
              <a:prstDash val="sysDot"/>
            </a:ln>
            <a:effectLst/>
          </p:spPr>
          <p:txBody>
            <a:bodyPr rtlCol="0" anchor="ctr"/>
            <a:lstStyle/>
            <a:p>
              <a:pPr algn="ctr" defTabSz="457200"/>
              <a:endParaRPr lang="en-US" kern="0">
                <a:solidFill>
                  <a:prstClr val="white"/>
                </a:solidFill>
                <a:latin typeface="Gotham Bold" pitchFamily="50" charset="0"/>
              </a:endParaRPr>
            </a:p>
          </p:txBody>
        </p:sp>
      </p:grpSp>
      <p:grpSp>
        <p:nvGrpSpPr>
          <p:cNvPr id="19" name="Percent Chart">
            <a:extLst>
              <a:ext uri="{FF2B5EF4-FFF2-40B4-BE49-F238E27FC236}">
                <a16:creationId xmlns:a16="http://schemas.microsoft.com/office/drawing/2014/main" id="{CD08ADE9-13A5-4132-84E1-E8AC79E1BCE4}"/>
              </a:ext>
            </a:extLst>
          </p:cNvPr>
          <p:cNvGrpSpPr/>
          <p:nvPr/>
        </p:nvGrpSpPr>
        <p:grpSpPr>
          <a:xfrm>
            <a:off x="5276343" y="3021974"/>
            <a:ext cx="1872000" cy="1872000"/>
            <a:chOff x="4547093" y="1223945"/>
            <a:chExt cx="1645920" cy="1645973"/>
          </a:xfrm>
        </p:grpSpPr>
        <p:sp>
          <p:nvSpPr>
            <p:cNvPr id="20" name="Outer Oval">
              <a:extLst>
                <a:ext uri="{FF2B5EF4-FFF2-40B4-BE49-F238E27FC236}">
                  <a16:creationId xmlns:a16="http://schemas.microsoft.com/office/drawing/2014/main" id="{39D6D640-12B7-4AFD-BCF9-B675D578097E}"/>
                </a:ext>
              </a:extLst>
            </p:cNvPr>
            <p:cNvSpPr>
              <a:spLocks noChangeAspect="1"/>
            </p:cNvSpPr>
            <p:nvPr/>
          </p:nvSpPr>
          <p:spPr>
            <a:xfrm>
              <a:off x="4646290" y="1323168"/>
              <a:ext cx="1447527" cy="1447527"/>
            </a:xfrm>
            <a:prstGeom prst="ellipse">
              <a:avLst/>
            </a:prstGeom>
            <a:solidFill>
              <a:srgbClr val="75D1FF"/>
            </a:solidFill>
            <a:ln w="9525" cap="flat" cmpd="sng" algn="ctr">
              <a:noFill/>
              <a:prstDash val="solid"/>
            </a:ln>
            <a:effectLst/>
          </p:spPr>
          <p:txBody>
            <a:bodyPr wrap="none" lIns="0" tIns="0" rIns="0" bIns="0"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2400" b="1" i="0" u="none" strike="noStrike" kern="0" cap="none" spc="0" normalizeH="0" baseline="0" noProof="0" dirty="0">
                <a:ln>
                  <a:noFill/>
                </a:ln>
                <a:solidFill>
                  <a:srgbClr val="76B141"/>
                </a:solidFill>
                <a:effectLst/>
                <a:uLnTx/>
                <a:uFillTx/>
                <a:latin typeface="Gotham Bold" pitchFamily="50" charset="0"/>
              </a:endParaRPr>
            </a:p>
          </p:txBody>
        </p:sp>
        <p:graphicFrame>
          <p:nvGraphicFramePr>
            <p:cNvPr id="21" name="Excel Chart">
              <a:extLst>
                <a:ext uri="{FF2B5EF4-FFF2-40B4-BE49-F238E27FC236}">
                  <a16:creationId xmlns:a16="http://schemas.microsoft.com/office/drawing/2014/main" id="{C7D0291A-3C42-44EB-8089-8D9A0ECE4FDC}"/>
                </a:ext>
              </a:extLst>
            </p:cNvPr>
            <p:cNvGraphicFramePr>
              <a:graphicFrameLocks noChangeAspect="1"/>
            </p:cNvGraphicFramePr>
            <p:nvPr>
              <p:extLst>
                <p:ext uri="{D42A27DB-BD31-4B8C-83A1-F6EECF244321}">
                  <p14:modId xmlns:p14="http://schemas.microsoft.com/office/powerpoint/2010/main" val="787975249"/>
                </p:ext>
              </p:extLst>
            </p:nvPr>
          </p:nvGraphicFramePr>
          <p:xfrm>
            <a:off x="4547093" y="1223945"/>
            <a:ext cx="1645920" cy="1645973"/>
          </p:xfrm>
          <a:graphic>
            <a:graphicData uri="http://schemas.openxmlformats.org/drawingml/2006/chart">
              <c:chart xmlns:c="http://schemas.openxmlformats.org/drawingml/2006/chart" xmlns:r="http://schemas.openxmlformats.org/officeDocument/2006/relationships" r:id="rId10"/>
            </a:graphicData>
          </a:graphic>
        </p:graphicFrame>
        <p:sp>
          <p:nvSpPr>
            <p:cNvPr id="22" name="dots / line">
              <a:extLst>
                <a:ext uri="{FF2B5EF4-FFF2-40B4-BE49-F238E27FC236}">
                  <a16:creationId xmlns:a16="http://schemas.microsoft.com/office/drawing/2014/main" id="{5D07644D-7372-4BC3-B3D7-EA680CF025F5}"/>
                </a:ext>
              </a:extLst>
            </p:cNvPr>
            <p:cNvSpPr>
              <a:spLocks noChangeAspect="1"/>
            </p:cNvSpPr>
            <p:nvPr/>
          </p:nvSpPr>
          <p:spPr>
            <a:xfrm>
              <a:off x="4783558" y="1460436"/>
              <a:ext cx="1172990" cy="1172990"/>
            </a:xfrm>
            <a:prstGeom prst="ellipse">
              <a:avLst/>
            </a:prstGeom>
            <a:noFill/>
            <a:ln w="40005" cap="rnd" cmpd="sng" algn="ctr">
              <a:solidFill>
                <a:schemeClr val="bg1">
                  <a:alpha val="68000"/>
                </a:schemeClr>
              </a:solidFill>
              <a:prstDash val="sysDot"/>
            </a:ln>
            <a:effectLst/>
          </p:spPr>
          <p:txBody>
            <a:bodyPr rtlCol="0" anchor="ctr"/>
            <a:lstStyle/>
            <a:p>
              <a:pPr algn="ctr" defTabSz="457200"/>
              <a:endParaRPr lang="en-US" kern="0">
                <a:solidFill>
                  <a:prstClr val="white"/>
                </a:solidFill>
                <a:latin typeface="Gotham Bold" pitchFamily="50" charset="0"/>
              </a:endParaRPr>
            </a:p>
          </p:txBody>
        </p:sp>
      </p:grpSp>
      <p:grpSp>
        <p:nvGrpSpPr>
          <p:cNvPr id="23" name="Percent Chart">
            <a:extLst>
              <a:ext uri="{FF2B5EF4-FFF2-40B4-BE49-F238E27FC236}">
                <a16:creationId xmlns:a16="http://schemas.microsoft.com/office/drawing/2014/main" id="{9B0EB30F-192C-4852-8A0E-E92F40F3397C}"/>
              </a:ext>
            </a:extLst>
          </p:cNvPr>
          <p:cNvGrpSpPr/>
          <p:nvPr/>
        </p:nvGrpSpPr>
        <p:grpSpPr>
          <a:xfrm>
            <a:off x="7490343" y="3052614"/>
            <a:ext cx="1908000" cy="1908000"/>
            <a:chOff x="4547093" y="1223945"/>
            <a:chExt cx="1645920" cy="1645973"/>
          </a:xfrm>
        </p:grpSpPr>
        <p:sp>
          <p:nvSpPr>
            <p:cNvPr id="24" name="Outer Oval">
              <a:extLst>
                <a:ext uri="{FF2B5EF4-FFF2-40B4-BE49-F238E27FC236}">
                  <a16:creationId xmlns:a16="http://schemas.microsoft.com/office/drawing/2014/main" id="{A83A3DB7-5134-44E9-9973-B3A4C43F7928}"/>
                </a:ext>
              </a:extLst>
            </p:cNvPr>
            <p:cNvSpPr>
              <a:spLocks noChangeAspect="1"/>
            </p:cNvSpPr>
            <p:nvPr/>
          </p:nvSpPr>
          <p:spPr>
            <a:xfrm>
              <a:off x="4646290" y="1323168"/>
              <a:ext cx="1447527" cy="1447527"/>
            </a:xfrm>
            <a:prstGeom prst="ellipse">
              <a:avLst/>
            </a:prstGeom>
            <a:solidFill>
              <a:srgbClr val="75D1FF"/>
            </a:solidFill>
            <a:ln w="9525" cap="flat" cmpd="sng" algn="ctr">
              <a:noFill/>
              <a:prstDash val="solid"/>
            </a:ln>
            <a:effectLst/>
          </p:spPr>
          <p:txBody>
            <a:bodyPr wrap="none" lIns="0" tIns="0" rIns="0" bIns="0"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2400" b="1" i="0" u="none" strike="noStrike" kern="0" cap="none" spc="0" normalizeH="0" baseline="0" noProof="0" dirty="0">
                <a:ln>
                  <a:noFill/>
                </a:ln>
                <a:solidFill>
                  <a:srgbClr val="76B141"/>
                </a:solidFill>
                <a:effectLst/>
                <a:uLnTx/>
                <a:uFillTx/>
                <a:latin typeface="Gotham Bold" pitchFamily="50" charset="0"/>
              </a:endParaRPr>
            </a:p>
          </p:txBody>
        </p:sp>
        <p:graphicFrame>
          <p:nvGraphicFramePr>
            <p:cNvPr id="25" name="Excel Chart">
              <a:extLst>
                <a:ext uri="{FF2B5EF4-FFF2-40B4-BE49-F238E27FC236}">
                  <a16:creationId xmlns:a16="http://schemas.microsoft.com/office/drawing/2014/main" id="{A15027BE-4BA7-43EE-965A-C67B358F519F}"/>
                </a:ext>
              </a:extLst>
            </p:cNvPr>
            <p:cNvGraphicFramePr>
              <a:graphicFrameLocks noChangeAspect="1"/>
            </p:cNvGraphicFramePr>
            <p:nvPr>
              <p:extLst>
                <p:ext uri="{D42A27DB-BD31-4B8C-83A1-F6EECF244321}">
                  <p14:modId xmlns:p14="http://schemas.microsoft.com/office/powerpoint/2010/main" val="2421503581"/>
                </p:ext>
              </p:extLst>
            </p:nvPr>
          </p:nvGraphicFramePr>
          <p:xfrm>
            <a:off x="4547093" y="1223945"/>
            <a:ext cx="1645920" cy="1645973"/>
          </p:xfrm>
          <a:graphic>
            <a:graphicData uri="http://schemas.openxmlformats.org/drawingml/2006/chart">
              <c:chart xmlns:c="http://schemas.openxmlformats.org/drawingml/2006/chart" xmlns:r="http://schemas.openxmlformats.org/officeDocument/2006/relationships" r:id="rId11"/>
            </a:graphicData>
          </a:graphic>
        </p:graphicFrame>
        <p:sp>
          <p:nvSpPr>
            <p:cNvPr id="26" name="dots">
              <a:extLst>
                <a:ext uri="{FF2B5EF4-FFF2-40B4-BE49-F238E27FC236}">
                  <a16:creationId xmlns:a16="http://schemas.microsoft.com/office/drawing/2014/main" id="{31C9298D-8EAE-40DF-8C30-2D7FB6EB68E0}"/>
                </a:ext>
              </a:extLst>
            </p:cNvPr>
            <p:cNvSpPr>
              <a:spLocks noChangeAspect="1"/>
            </p:cNvSpPr>
            <p:nvPr/>
          </p:nvSpPr>
          <p:spPr>
            <a:xfrm>
              <a:off x="4783558" y="1460436"/>
              <a:ext cx="1172990" cy="1172990"/>
            </a:xfrm>
            <a:prstGeom prst="ellipse">
              <a:avLst/>
            </a:prstGeom>
            <a:noFill/>
            <a:ln w="40005" cap="rnd" cmpd="sng" algn="ctr">
              <a:solidFill>
                <a:schemeClr val="bg1">
                  <a:alpha val="68000"/>
                </a:schemeClr>
              </a:solidFill>
              <a:prstDash val="sysDot"/>
            </a:ln>
            <a:effectLst/>
          </p:spPr>
          <p:txBody>
            <a:bodyPr rtlCol="0" anchor="ctr"/>
            <a:lstStyle/>
            <a:p>
              <a:pPr algn="ctr" defTabSz="457200"/>
              <a:endParaRPr lang="en-US" kern="0">
                <a:solidFill>
                  <a:prstClr val="white"/>
                </a:solidFill>
                <a:latin typeface="Gotham Bold" pitchFamily="50" charset="0"/>
              </a:endParaRPr>
            </a:p>
          </p:txBody>
        </p:sp>
      </p:grpSp>
      <p:grpSp>
        <p:nvGrpSpPr>
          <p:cNvPr id="27" name="Percent Chart">
            <a:extLst>
              <a:ext uri="{FF2B5EF4-FFF2-40B4-BE49-F238E27FC236}">
                <a16:creationId xmlns:a16="http://schemas.microsoft.com/office/drawing/2014/main" id="{9CA41F98-6E0E-4A28-BAAF-1175A00B940D}"/>
              </a:ext>
            </a:extLst>
          </p:cNvPr>
          <p:cNvGrpSpPr/>
          <p:nvPr/>
        </p:nvGrpSpPr>
        <p:grpSpPr>
          <a:xfrm>
            <a:off x="9681379" y="2985973"/>
            <a:ext cx="1944000" cy="1944000"/>
            <a:chOff x="4547093" y="1223945"/>
            <a:chExt cx="1645920" cy="1645973"/>
          </a:xfrm>
        </p:grpSpPr>
        <p:sp>
          <p:nvSpPr>
            <p:cNvPr id="28" name="Outer Oval">
              <a:extLst>
                <a:ext uri="{FF2B5EF4-FFF2-40B4-BE49-F238E27FC236}">
                  <a16:creationId xmlns:a16="http://schemas.microsoft.com/office/drawing/2014/main" id="{EAFD5427-ACED-499A-8E38-3BA84603B3A8}"/>
                </a:ext>
              </a:extLst>
            </p:cNvPr>
            <p:cNvSpPr>
              <a:spLocks noChangeAspect="1"/>
            </p:cNvSpPr>
            <p:nvPr/>
          </p:nvSpPr>
          <p:spPr>
            <a:xfrm>
              <a:off x="4646290" y="1323168"/>
              <a:ext cx="1447527" cy="1447527"/>
            </a:xfrm>
            <a:prstGeom prst="ellipse">
              <a:avLst/>
            </a:prstGeom>
            <a:solidFill>
              <a:srgbClr val="75D1FF"/>
            </a:solidFill>
            <a:ln w="9525" cap="flat" cmpd="sng" algn="ctr">
              <a:noFill/>
              <a:prstDash val="solid"/>
            </a:ln>
            <a:effectLst/>
          </p:spPr>
          <p:txBody>
            <a:bodyPr wrap="none" lIns="0" tIns="0" rIns="0" bIns="0"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2400" b="1" i="0" u="none" strike="noStrike" kern="0" cap="none" spc="0" normalizeH="0" baseline="0" noProof="0" dirty="0">
                <a:ln>
                  <a:noFill/>
                </a:ln>
                <a:solidFill>
                  <a:srgbClr val="76B141"/>
                </a:solidFill>
                <a:effectLst/>
                <a:uLnTx/>
                <a:uFillTx/>
                <a:latin typeface="Gotham Bold" pitchFamily="50" charset="0"/>
              </a:endParaRPr>
            </a:p>
          </p:txBody>
        </p:sp>
        <p:graphicFrame>
          <p:nvGraphicFramePr>
            <p:cNvPr id="29" name="Excel Chart">
              <a:extLst>
                <a:ext uri="{FF2B5EF4-FFF2-40B4-BE49-F238E27FC236}">
                  <a16:creationId xmlns:a16="http://schemas.microsoft.com/office/drawing/2014/main" id="{6C2F7818-0276-4EFC-8A93-5E55CBF3AD29}"/>
                </a:ext>
              </a:extLst>
            </p:cNvPr>
            <p:cNvGraphicFramePr>
              <a:graphicFrameLocks noChangeAspect="1"/>
            </p:cNvGraphicFramePr>
            <p:nvPr>
              <p:extLst>
                <p:ext uri="{D42A27DB-BD31-4B8C-83A1-F6EECF244321}">
                  <p14:modId xmlns:p14="http://schemas.microsoft.com/office/powerpoint/2010/main" val="2423519340"/>
                </p:ext>
              </p:extLst>
            </p:nvPr>
          </p:nvGraphicFramePr>
          <p:xfrm>
            <a:off x="4547093" y="1223945"/>
            <a:ext cx="1645920" cy="1645973"/>
          </p:xfrm>
          <a:graphic>
            <a:graphicData uri="http://schemas.openxmlformats.org/drawingml/2006/chart">
              <c:chart xmlns:c="http://schemas.openxmlformats.org/drawingml/2006/chart" xmlns:r="http://schemas.openxmlformats.org/officeDocument/2006/relationships" r:id="rId12"/>
            </a:graphicData>
          </a:graphic>
        </p:graphicFrame>
        <p:sp>
          <p:nvSpPr>
            <p:cNvPr id="30" name="dots">
              <a:extLst>
                <a:ext uri="{FF2B5EF4-FFF2-40B4-BE49-F238E27FC236}">
                  <a16:creationId xmlns:a16="http://schemas.microsoft.com/office/drawing/2014/main" id="{6941334B-2962-45A1-8E40-21FDE82FAE3D}"/>
                </a:ext>
              </a:extLst>
            </p:cNvPr>
            <p:cNvSpPr>
              <a:spLocks noChangeAspect="1"/>
            </p:cNvSpPr>
            <p:nvPr/>
          </p:nvSpPr>
          <p:spPr>
            <a:xfrm>
              <a:off x="4783558" y="1460436"/>
              <a:ext cx="1172990" cy="1172990"/>
            </a:xfrm>
            <a:prstGeom prst="ellipse">
              <a:avLst/>
            </a:prstGeom>
            <a:noFill/>
            <a:ln w="40005" cap="rnd" cmpd="sng" algn="ctr">
              <a:solidFill>
                <a:schemeClr val="bg1">
                  <a:alpha val="68000"/>
                </a:schemeClr>
              </a:solidFill>
              <a:prstDash val="sysDot"/>
            </a:ln>
            <a:effectLst/>
          </p:spPr>
          <p:txBody>
            <a:bodyPr rtlCol="0" anchor="ctr"/>
            <a:lstStyle/>
            <a:p>
              <a:pPr algn="ctr" defTabSz="457200"/>
              <a:endParaRPr lang="en-US" kern="0">
                <a:solidFill>
                  <a:prstClr val="white"/>
                </a:solidFill>
                <a:latin typeface="Gotham Bold" pitchFamily="50" charset="0"/>
              </a:endParaRPr>
            </a:p>
          </p:txBody>
        </p:sp>
      </p:grpSp>
      <p:cxnSp>
        <p:nvCxnSpPr>
          <p:cNvPr id="31" name="Straight Connector 30">
            <a:extLst>
              <a:ext uri="{FF2B5EF4-FFF2-40B4-BE49-F238E27FC236}">
                <a16:creationId xmlns:a16="http://schemas.microsoft.com/office/drawing/2014/main" id="{77545BA0-530D-4EF4-A14F-00FCBA25FC48}"/>
              </a:ext>
            </a:extLst>
          </p:cNvPr>
          <p:cNvCxnSpPr/>
          <p:nvPr/>
        </p:nvCxnSpPr>
        <p:spPr>
          <a:xfrm>
            <a:off x="9265868" y="4007061"/>
            <a:ext cx="578586" cy="0"/>
          </a:xfrm>
          <a:prstGeom prst="line">
            <a:avLst/>
          </a:prstGeom>
          <a:noFill/>
          <a:ln w="31750" cap="rnd" cmpd="sng" algn="ctr">
            <a:solidFill>
              <a:schemeClr val="accent2">
                <a:alpha val="68000"/>
              </a:schemeClr>
            </a:solidFill>
            <a:prstDash val="sysDot"/>
          </a:ln>
          <a:effectLst/>
        </p:spPr>
      </p:cxnSp>
      <p:sp>
        <p:nvSpPr>
          <p:cNvPr id="5" name="Rectangle 4">
            <a:extLst>
              <a:ext uri="{FF2B5EF4-FFF2-40B4-BE49-F238E27FC236}">
                <a16:creationId xmlns:a16="http://schemas.microsoft.com/office/drawing/2014/main" id="{3F77433C-28F7-4FF6-88A7-B2535A0E60F9}"/>
              </a:ext>
            </a:extLst>
          </p:cNvPr>
          <p:cNvSpPr/>
          <p:nvPr/>
        </p:nvSpPr>
        <p:spPr>
          <a:xfrm>
            <a:off x="1112253" y="1345893"/>
            <a:ext cx="10384769" cy="615553"/>
          </a:xfrm>
          <a:prstGeom prst="rect">
            <a:avLst/>
          </a:prstGeom>
        </p:spPr>
        <p:txBody>
          <a:bodyPr wrap="square">
            <a:spAutoFit/>
          </a:bodyPr>
          <a:lstStyle/>
          <a:p>
            <a:pPr algn="r"/>
            <a:r>
              <a:rPr lang="en-US" sz="2000" dirty="0">
                <a:solidFill>
                  <a:schemeClr val="bg1"/>
                </a:solidFill>
                <a:latin typeface="Gotham Bold" pitchFamily="50" charset="0"/>
              </a:rPr>
              <a:t>Submissions are evaluated using </a:t>
            </a:r>
            <a:r>
              <a:rPr lang="en-US" sz="2000" b="1" dirty="0">
                <a:solidFill>
                  <a:srgbClr val="000000"/>
                </a:solidFill>
                <a:latin typeface="Gotham Black" pitchFamily="50" charset="0"/>
              </a:rPr>
              <a:t>F1-SCORE</a:t>
            </a:r>
            <a:r>
              <a:rPr lang="en-US" sz="2000" dirty="0">
                <a:solidFill>
                  <a:schemeClr val="bg1"/>
                </a:solidFill>
                <a:latin typeface="Helvetica Neue"/>
              </a:rPr>
              <a:t> </a:t>
            </a:r>
          </a:p>
          <a:p>
            <a:pPr algn="r"/>
            <a:r>
              <a:rPr lang="en-US" sz="1400" dirty="0">
                <a:solidFill>
                  <a:schemeClr val="bg1"/>
                </a:solidFill>
                <a:latin typeface="Gotham Bold" pitchFamily="50" charset="0"/>
              </a:rPr>
              <a:t>between the predicted and expected answers</a:t>
            </a:r>
            <a:endParaRPr lang="en-CA" sz="1400" dirty="0">
              <a:solidFill>
                <a:schemeClr val="bg1"/>
              </a:solidFill>
            </a:endParaRPr>
          </a:p>
        </p:txBody>
      </p:sp>
      <p:sp>
        <p:nvSpPr>
          <p:cNvPr id="6" name="Rectangle 5">
            <a:extLst>
              <a:ext uri="{FF2B5EF4-FFF2-40B4-BE49-F238E27FC236}">
                <a16:creationId xmlns:a16="http://schemas.microsoft.com/office/drawing/2014/main" id="{7C0D4C80-27F4-416D-A09A-5C3718DDC04F}"/>
              </a:ext>
            </a:extLst>
          </p:cNvPr>
          <p:cNvSpPr/>
          <p:nvPr/>
        </p:nvSpPr>
        <p:spPr>
          <a:xfrm>
            <a:off x="1904714" y="5081958"/>
            <a:ext cx="8799846" cy="1323439"/>
          </a:xfrm>
          <a:prstGeom prst="rect">
            <a:avLst/>
          </a:prstGeom>
          <a:solidFill>
            <a:srgbClr val="000000">
              <a:alpha val="30196"/>
            </a:srgbClr>
          </a:solidFill>
        </p:spPr>
        <p:txBody>
          <a:bodyPr wrap="none">
            <a:spAutoFit/>
          </a:bodyPr>
          <a:lstStyle/>
          <a:p>
            <a:pPr algn="ctr"/>
            <a:r>
              <a:rPr lang="en-US" sz="4000" b="1" dirty="0">
                <a:solidFill>
                  <a:schemeClr val="bg1"/>
                </a:solidFill>
                <a:latin typeface="Gotham Black" pitchFamily="50" charset="0"/>
              </a:rPr>
              <a:t>We are at 80</a:t>
            </a:r>
            <a:r>
              <a:rPr lang="en-US" sz="4000" b="1" baseline="30000" dirty="0">
                <a:solidFill>
                  <a:schemeClr val="bg1"/>
                </a:solidFill>
                <a:latin typeface="Gotham Black" pitchFamily="50" charset="0"/>
              </a:rPr>
              <a:t>th</a:t>
            </a:r>
            <a:r>
              <a:rPr lang="en-US" sz="4000" b="1" dirty="0">
                <a:solidFill>
                  <a:schemeClr val="bg1"/>
                </a:solidFill>
                <a:latin typeface="Gotham Black" pitchFamily="50" charset="0"/>
              </a:rPr>
              <a:t> percentile rank: </a:t>
            </a:r>
          </a:p>
          <a:p>
            <a:pPr algn="ctr"/>
            <a:r>
              <a:rPr lang="en-US" sz="4000" b="1" dirty="0">
                <a:solidFill>
                  <a:schemeClr val="bg1"/>
                </a:solidFill>
                <a:latin typeface="Gotham Black" pitchFamily="50" charset="0"/>
              </a:rPr>
              <a:t>on 403 place out of 2,671 team </a:t>
            </a:r>
            <a:endParaRPr lang="en-CA" sz="4000" dirty="0"/>
          </a:p>
        </p:txBody>
      </p:sp>
      <p:sp>
        <p:nvSpPr>
          <p:cNvPr id="33" name="Rectangle 32">
            <a:extLst>
              <a:ext uri="{FF2B5EF4-FFF2-40B4-BE49-F238E27FC236}">
                <a16:creationId xmlns:a16="http://schemas.microsoft.com/office/drawing/2014/main" id="{D2C763EA-B7DA-4A16-97A2-9D65B422AB51}"/>
              </a:ext>
            </a:extLst>
          </p:cNvPr>
          <p:cNvSpPr/>
          <p:nvPr/>
        </p:nvSpPr>
        <p:spPr>
          <a:xfrm>
            <a:off x="1346357" y="2441461"/>
            <a:ext cx="1245021" cy="369332"/>
          </a:xfrm>
          <a:prstGeom prst="rect">
            <a:avLst/>
          </a:prstGeom>
        </p:spPr>
        <p:txBody>
          <a:bodyPr wrap="none">
            <a:spAutoFit/>
          </a:bodyPr>
          <a:lstStyle/>
          <a:p>
            <a:r>
              <a:rPr lang="en-US" b="1" dirty="0" err="1">
                <a:solidFill>
                  <a:schemeClr val="bg1"/>
                </a:solidFill>
                <a:latin typeface="Gotham Black" pitchFamily="50" charset="0"/>
              </a:rPr>
              <a:t>XGBoost</a:t>
            </a:r>
            <a:endParaRPr lang="en-CA" dirty="0"/>
          </a:p>
        </p:txBody>
      </p:sp>
      <p:sp>
        <p:nvSpPr>
          <p:cNvPr id="35" name="Rectangle 34">
            <a:extLst>
              <a:ext uri="{FF2B5EF4-FFF2-40B4-BE49-F238E27FC236}">
                <a16:creationId xmlns:a16="http://schemas.microsoft.com/office/drawing/2014/main" id="{E6F08223-65C6-4576-8D4A-82B15EBE5588}"/>
              </a:ext>
            </a:extLst>
          </p:cNvPr>
          <p:cNvSpPr/>
          <p:nvPr/>
        </p:nvSpPr>
        <p:spPr>
          <a:xfrm>
            <a:off x="3292658" y="2363958"/>
            <a:ext cx="1583035" cy="646331"/>
          </a:xfrm>
          <a:prstGeom prst="rect">
            <a:avLst/>
          </a:prstGeom>
        </p:spPr>
        <p:txBody>
          <a:bodyPr wrap="square">
            <a:spAutoFit/>
          </a:bodyPr>
          <a:lstStyle/>
          <a:p>
            <a:pPr algn="ctr"/>
            <a:r>
              <a:rPr lang="en-US" b="1" dirty="0">
                <a:solidFill>
                  <a:schemeClr val="bg1"/>
                </a:solidFill>
                <a:latin typeface="Gotham Black" pitchFamily="50" charset="0"/>
              </a:rPr>
              <a:t>Neural Network</a:t>
            </a:r>
            <a:endParaRPr lang="en-CA" dirty="0"/>
          </a:p>
        </p:txBody>
      </p:sp>
      <p:sp>
        <p:nvSpPr>
          <p:cNvPr id="36" name="Rectangle 35">
            <a:extLst>
              <a:ext uri="{FF2B5EF4-FFF2-40B4-BE49-F238E27FC236}">
                <a16:creationId xmlns:a16="http://schemas.microsoft.com/office/drawing/2014/main" id="{56333C6A-862B-4F98-AE8F-12AF3CA5384D}"/>
              </a:ext>
            </a:extLst>
          </p:cNvPr>
          <p:cNvSpPr/>
          <p:nvPr/>
        </p:nvSpPr>
        <p:spPr>
          <a:xfrm>
            <a:off x="5406803" y="2345704"/>
            <a:ext cx="1623676" cy="646331"/>
          </a:xfrm>
          <a:prstGeom prst="rect">
            <a:avLst/>
          </a:prstGeom>
        </p:spPr>
        <p:txBody>
          <a:bodyPr wrap="square">
            <a:spAutoFit/>
          </a:bodyPr>
          <a:lstStyle/>
          <a:p>
            <a:pPr algn="ctr"/>
            <a:r>
              <a:rPr lang="en-US" b="1" dirty="0">
                <a:solidFill>
                  <a:schemeClr val="bg1"/>
                </a:solidFill>
                <a:latin typeface="Gotham Black" pitchFamily="50" charset="0"/>
              </a:rPr>
              <a:t>Ensemble of models</a:t>
            </a:r>
            <a:endParaRPr lang="en-CA" dirty="0"/>
          </a:p>
        </p:txBody>
      </p:sp>
      <p:sp>
        <p:nvSpPr>
          <p:cNvPr id="37" name="Rectangle 36">
            <a:extLst>
              <a:ext uri="{FF2B5EF4-FFF2-40B4-BE49-F238E27FC236}">
                <a16:creationId xmlns:a16="http://schemas.microsoft.com/office/drawing/2014/main" id="{EBDCCEA6-5C2C-4754-83D7-2AB0B3C05C2E}"/>
              </a:ext>
            </a:extLst>
          </p:cNvPr>
          <p:cNvSpPr/>
          <p:nvPr/>
        </p:nvSpPr>
        <p:spPr>
          <a:xfrm>
            <a:off x="7574116" y="2209791"/>
            <a:ext cx="1623676" cy="1200329"/>
          </a:xfrm>
          <a:prstGeom prst="rect">
            <a:avLst/>
          </a:prstGeom>
        </p:spPr>
        <p:txBody>
          <a:bodyPr wrap="square">
            <a:spAutoFit/>
          </a:bodyPr>
          <a:lstStyle/>
          <a:p>
            <a:pPr algn="ctr"/>
            <a:r>
              <a:rPr lang="en-US" b="1" dirty="0">
                <a:solidFill>
                  <a:schemeClr val="bg1"/>
                </a:solidFill>
                <a:latin typeface="Gotham Black" pitchFamily="50" charset="0"/>
              </a:rPr>
              <a:t>BERT by Google with label correction</a:t>
            </a:r>
            <a:endParaRPr lang="en-CA" dirty="0"/>
          </a:p>
        </p:txBody>
      </p:sp>
      <p:sp>
        <p:nvSpPr>
          <p:cNvPr id="38" name="Rectangle 37">
            <a:extLst>
              <a:ext uri="{FF2B5EF4-FFF2-40B4-BE49-F238E27FC236}">
                <a16:creationId xmlns:a16="http://schemas.microsoft.com/office/drawing/2014/main" id="{8EA43F74-7E12-41C3-B590-8935847827A1}"/>
              </a:ext>
            </a:extLst>
          </p:cNvPr>
          <p:cNvSpPr/>
          <p:nvPr/>
        </p:nvSpPr>
        <p:spPr>
          <a:xfrm>
            <a:off x="9681379" y="2221022"/>
            <a:ext cx="1879515" cy="1200329"/>
          </a:xfrm>
          <a:prstGeom prst="rect">
            <a:avLst/>
          </a:prstGeom>
        </p:spPr>
        <p:txBody>
          <a:bodyPr wrap="square">
            <a:spAutoFit/>
          </a:bodyPr>
          <a:lstStyle/>
          <a:p>
            <a:pPr algn="ctr"/>
            <a:r>
              <a:rPr lang="en-US" b="1" dirty="0">
                <a:solidFill>
                  <a:schemeClr val="bg1"/>
                </a:solidFill>
                <a:latin typeface="Gotham Black" pitchFamily="50" charset="0"/>
              </a:rPr>
              <a:t>BERT by Google without label correction</a:t>
            </a:r>
            <a:endParaRPr lang="en-CA" dirty="0"/>
          </a:p>
        </p:txBody>
      </p:sp>
    </p:spTree>
    <p:extLst>
      <p:ext uri="{BB962C8B-B14F-4D97-AF65-F5344CB8AC3E}">
        <p14:creationId xmlns:p14="http://schemas.microsoft.com/office/powerpoint/2010/main" val="10434317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5" descr="Blue Abstract">
            <a:extLst>
              <a:ext uri="{FF2B5EF4-FFF2-40B4-BE49-F238E27FC236}">
                <a16:creationId xmlns:a16="http://schemas.microsoft.com/office/drawing/2014/main" id="{3E99D7C0-134C-43E4-8B0B-067B2337C87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1" y="0"/>
            <a:ext cx="12192000" cy="6858000"/>
          </a:xfrm>
          <a:prstGeom prst="rect">
            <a:avLst/>
          </a:prstGeom>
        </p:spPr>
      </p:pic>
      <p:graphicFrame>
        <p:nvGraphicFramePr>
          <p:cNvPr id="41" name="Diagram 40"/>
          <p:cNvGraphicFramePr/>
          <p:nvPr>
            <p:extLst>
              <p:ext uri="{D42A27DB-BD31-4B8C-83A1-F6EECF244321}">
                <p14:modId xmlns:p14="http://schemas.microsoft.com/office/powerpoint/2010/main" val="3642126792"/>
              </p:ext>
            </p:extLst>
          </p:nvPr>
        </p:nvGraphicFramePr>
        <p:xfrm>
          <a:off x="-1405" y="6489231"/>
          <a:ext cx="12192000" cy="37279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2">
            <a:extLst>
              <a:ext uri="{FF2B5EF4-FFF2-40B4-BE49-F238E27FC236}">
                <a16:creationId xmlns:a16="http://schemas.microsoft.com/office/drawing/2014/main" id="{79C51ABE-1EAE-4AA0-80B8-46BF80DD9617}"/>
              </a:ext>
            </a:extLst>
          </p:cNvPr>
          <p:cNvSpPr>
            <a:spLocks noGrp="1"/>
          </p:cNvSpPr>
          <p:nvPr>
            <p:ph type="title"/>
          </p:nvPr>
        </p:nvSpPr>
        <p:spPr/>
        <p:txBody>
          <a:bodyPr/>
          <a:lstStyle/>
          <a:p>
            <a:pPr algn="r"/>
            <a:r>
              <a:rPr lang="en-US" b="1" dirty="0">
                <a:solidFill>
                  <a:schemeClr val="bg1"/>
                </a:solidFill>
                <a:latin typeface="Gotham Black" pitchFamily="50" charset="0"/>
              </a:rPr>
              <a:t>Conclusion </a:t>
            </a:r>
            <a:endParaRPr lang="en-CA" b="1" dirty="0">
              <a:solidFill>
                <a:schemeClr val="bg1"/>
              </a:solidFill>
              <a:latin typeface="Gotham Black" pitchFamily="50" charset="0"/>
            </a:endParaRPr>
          </a:p>
        </p:txBody>
      </p:sp>
      <p:sp>
        <p:nvSpPr>
          <p:cNvPr id="2" name="Rectangle: Top Corners One Rounded and One Snipped 1">
            <a:extLst>
              <a:ext uri="{FF2B5EF4-FFF2-40B4-BE49-F238E27FC236}">
                <a16:creationId xmlns:a16="http://schemas.microsoft.com/office/drawing/2014/main" id="{1435C019-D1D3-4593-BA6B-D1A730B19D88}"/>
              </a:ext>
            </a:extLst>
          </p:cNvPr>
          <p:cNvSpPr/>
          <p:nvPr/>
        </p:nvSpPr>
        <p:spPr>
          <a:xfrm>
            <a:off x="198619" y="2055813"/>
            <a:ext cx="11791951" cy="3912245"/>
          </a:xfrm>
          <a:prstGeom prst="snipRoundRect">
            <a:avLst/>
          </a:prstGeom>
          <a:solidFill>
            <a:srgbClr val="000000">
              <a:alpha val="40000"/>
            </a:srgbClr>
          </a:solidFill>
        </p:spPr>
        <p:txBody>
          <a:bodyPr wrap="square">
            <a:spAutoFit/>
          </a:bodyPr>
          <a:lstStyle/>
          <a:p>
            <a:pPr marL="285750" indent="-285750">
              <a:lnSpc>
                <a:spcPct val="150000"/>
              </a:lnSpc>
              <a:buFont typeface="Arial" panose="020B0604020202020204" pitchFamily="34" charset="0"/>
              <a:buChar char="•"/>
            </a:pPr>
            <a:r>
              <a:rPr lang="en-US" sz="2000" b="1" dirty="0">
                <a:solidFill>
                  <a:schemeClr val="bg1">
                    <a:lumMod val="95000"/>
                  </a:schemeClr>
                </a:solidFill>
                <a:latin typeface="Gotham Bold" pitchFamily="50" charset="0"/>
              </a:rPr>
              <a:t>We have shown different Data Cleaning tasks related to text such as removing </a:t>
            </a:r>
            <a:r>
              <a:rPr lang="en-US" sz="2000" b="1" dirty="0" err="1">
                <a:solidFill>
                  <a:schemeClr val="bg1">
                    <a:lumMod val="95000"/>
                  </a:schemeClr>
                </a:solidFill>
                <a:latin typeface="Gotham Bold" pitchFamily="50" charset="0"/>
              </a:rPr>
              <a:t>urls</a:t>
            </a:r>
            <a:r>
              <a:rPr lang="en-US" sz="2000" b="1" dirty="0">
                <a:solidFill>
                  <a:schemeClr val="bg1">
                    <a:lumMod val="95000"/>
                  </a:schemeClr>
                </a:solidFill>
                <a:latin typeface="Gotham Bold" pitchFamily="50" charset="0"/>
              </a:rPr>
              <a:t>, non ascii characters, replacing abbreviations.</a:t>
            </a:r>
          </a:p>
          <a:p>
            <a:pPr marL="285750" indent="-285750">
              <a:lnSpc>
                <a:spcPct val="150000"/>
              </a:lnSpc>
              <a:buFont typeface="Arial" panose="020B0604020202020204" pitchFamily="34" charset="0"/>
              <a:buChar char="•"/>
            </a:pPr>
            <a:r>
              <a:rPr lang="en-US" sz="2000" b="1" dirty="0">
                <a:solidFill>
                  <a:schemeClr val="bg1">
                    <a:lumMod val="95000"/>
                  </a:schemeClr>
                </a:solidFill>
                <a:latin typeface="Gotham Bold" pitchFamily="50" charset="0"/>
              </a:rPr>
              <a:t>We trained both classical machine learning models such as </a:t>
            </a:r>
            <a:r>
              <a:rPr lang="en-US" sz="2000" b="1" dirty="0" err="1">
                <a:solidFill>
                  <a:schemeClr val="bg1">
                    <a:lumMod val="95000"/>
                  </a:schemeClr>
                </a:solidFill>
                <a:latin typeface="Gotham Bold" pitchFamily="50" charset="0"/>
              </a:rPr>
              <a:t>XGBoost</a:t>
            </a:r>
            <a:r>
              <a:rPr lang="en-US" sz="2000" b="1" dirty="0">
                <a:solidFill>
                  <a:schemeClr val="bg1">
                    <a:lumMod val="95000"/>
                  </a:schemeClr>
                </a:solidFill>
                <a:latin typeface="Gotham Bold" pitchFamily="50" charset="0"/>
              </a:rPr>
              <a:t> and Deep Learning based models with pre-trained word embeddings from </a:t>
            </a:r>
            <a:r>
              <a:rPr lang="en-US" sz="2000" b="1" dirty="0" err="1">
                <a:solidFill>
                  <a:schemeClr val="bg1">
                    <a:lumMod val="95000"/>
                  </a:schemeClr>
                </a:solidFill>
                <a:latin typeface="Gotham Bold" pitchFamily="50" charset="0"/>
              </a:rPr>
              <a:t>GloVe</a:t>
            </a:r>
            <a:r>
              <a:rPr lang="en-US" sz="2000" b="1" dirty="0">
                <a:solidFill>
                  <a:schemeClr val="bg1">
                    <a:lumMod val="95000"/>
                  </a:schemeClr>
                </a:solidFill>
                <a:latin typeface="Gotham Bold" pitchFamily="50" charset="0"/>
              </a:rPr>
              <a:t>.</a:t>
            </a:r>
          </a:p>
          <a:p>
            <a:pPr marL="285750" indent="-285750">
              <a:lnSpc>
                <a:spcPct val="150000"/>
              </a:lnSpc>
              <a:buFont typeface="Arial" panose="020B0604020202020204" pitchFamily="34" charset="0"/>
              <a:buChar char="•"/>
            </a:pPr>
            <a:r>
              <a:rPr lang="en-US" sz="2000" b="1" dirty="0">
                <a:solidFill>
                  <a:schemeClr val="bg1">
                    <a:lumMod val="95000"/>
                  </a:schemeClr>
                </a:solidFill>
                <a:latin typeface="Gotham Bold" pitchFamily="50" charset="0"/>
              </a:rPr>
              <a:t>We also explored "BERT" a State of the art language model published by researchers at Google AI Language that outperformed all other models and pushed our Kaggle Leaderboard score to 0.84 whereas the highest score using classical ML approach was 0.43.</a:t>
            </a:r>
            <a:endParaRPr lang="en-CA" sz="2000" b="1" dirty="0">
              <a:solidFill>
                <a:schemeClr val="bg1">
                  <a:lumMod val="95000"/>
                </a:schemeClr>
              </a:solidFill>
              <a:latin typeface="Gotham Bold" pitchFamily="50" charset="0"/>
            </a:endParaRPr>
          </a:p>
        </p:txBody>
      </p:sp>
    </p:spTree>
    <p:extLst>
      <p:ext uri="{BB962C8B-B14F-4D97-AF65-F5344CB8AC3E}">
        <p14:creationId xmlns:p14="http://schemas.microsoft.com/office/powerpoint/2010/main" val="38001374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5" descr="Windows Abstract">
            <a:extLst>
              <a:ext uri="{FF2B5EF4-FFF2-40B4-BE49-F238E27FC236}">
                <a16:creationId xmlns:a16="http://schemas.microsoft.com/office/drawing/2014/main" id="{B1970E3B-B19F-47E7-855E-852CF7011C6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1" y="0"/>
            <a:ext cx="12192000" cy="6858000"/>
          </a:xfrm>
          <a:prstGeom prst="rect">
            <a:avLst/>
          </a:prstGeom>
        </p:spPr>
      </p:pic>
      <p:sp>
        <p:nvSpPr>
          <p:cNvPr id="3" name="Title 2">
            <a:extLst>
              <a:ext uri="{FF2B5EF4-FFF2-40B4-BE49-F238E27FC236}">
                <a16:creationId xmlns:a16="http://schemas.microsoft.com/office/drawing/2014/main" id="{79C51ABE-1EAE-4AA0-80B8-46BF80DD9617}"/>
              </a:ext>
            </a:extLst>
          </p:cNvPr>
          <p:cNvSpPr>
            <a:spLocks noGrp="1"/>
          </p:cNvSpPr>
          <p:nvPr>
            <p:ph type="title"/>
          </p:nvPr>
        </p:nvSpPr>
        <p:spPr>
          <a:xfrm>
            <a:off x="7391400" y="4863973"/>
            <a:ext cx="4255008" cy="1325563"/>
          </a:xfrm>
          <a:prstGeom prst="snip2DiagRect">
            <a:avLst/>
          </a:prstGeom>
          <a:solidFill>
            <a:srgbClr val="000000">
              <a:alpha val="69804"/>
            </a:srgbClr>
          </a:solidFill>
        </p:spPr>
        <p:txBody>
          <a:bodyPr>
            <a:normAutofit/>
          </a:bodyPr>
          <a:lstStyle/>
          <a:p>
            <a:pPr algn="r"/>
            <a:r>
              <a:rPr lang="en-US" sz="6000" b="1" dirty="0">
                <a:solidFill>
                  <a:schemeClr val="accent3"/>
                </a:solidFill>
                <a:latin typeface="Gotham Black" pitchFamily="50" charset="0"/>
              </a:rPr>
              <a:t>appendix</a:t>
            </a:r>
            <a:endParaRPr lang="en-CA" sz="6000" b="1" dirty="0">
              <a:solidFill>
                <a:schemeClr val="accent3"/>
              </a:solidFill>
              <a:latin typeface="Gotham Black" pitchFamily="50" charset="0"/>
            </a:endParaRPr>
          </a:p>
        </p:txBody>
      </p:sp>
    </p:spTree>
    <p:extLst>
      <p:ext uri="{BB962C8B-B14F-4D97-AF65-F5344CB8AC3E}">
        <p14:creationId xmlns:p14="http://schemas.microsoft.com/office/powerpoint/2010/main" val="970269552"/>
      </p:ext>
    </p:extLst>
  </p:cSld>
  <p:clrMapOvr>
    <a:masterClrMapping/>
  </p:clrMapOvr>
</p:sld>
</file>

<file path=ppt/theme/theme1.xml><?xml version="1.0" encoding="utf-8"?>
<a:theme xmlns:a="http://schemas.openxmlformats.org/drawingml/2006/main" name="Office Theme">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431</TotalTime>
  <Words>1162</Words>
  <Application>Microsoft Office PowerPoint</Application>
  <PresentationFormat>Widescreen</PresentationFormat>
  <Paragraphs>207</Paragraphs>
  <Slides>14</Slides>
  <Notes>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14</vt:i4>
      </vt:variant>
    </vt:vector>
  </HeadingPairs>
  <TitlesOfParts>
    <vt:vector size="22" baseType="lpstr">
      <vt:lpstr>Arial</vt:lpstr>
      <vt:lpstr>Calibri</vt:lpstr>
      <vt:lpstr>Gotham Black</vt:lpstr>
      <vt:lpstr>Gotham Bold</vt:lpstr>
      <vt:lpstr>Gotham Book</vt:lpstr>
      <vt:lpstr>Helvetica Neue</vt:lpstr>
      <vt:lpstr>Wingdings</vt:lpstr>
      <vt:lpstr>Office Theme</vt:lpstr>
      <vt:lpstr>PowerPoint Presentation</vt:lpstr>
      <vt:lpstr>Sample 2</vt:lpstr>
      <vt:lpstr>Frame the problem</vt:lpstr>
      <vt:lpstr>Get the data</vt:lpstr>
      <vt:lpstr>Explore the data</vt:lpstr>
      <vt:lpstr>Prepare the data</vt:lpstr>
      <vt:lpstr>Explore models</vt:lpstr>
      <vt:lpstr>Conclusion </vt:lpstr>
      <vt:lpstr>appendix</vt:lpstr>
      <vt:lpstr>Explore models</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Olga Senko</dc:creator>
  <cp:lastModifiedBy>Olga Senko</cp:lastModifiedBy>
  <cp:revision>6</cp:revision>
  <dcterms:created xsi:type="dcterms:W3CDTF">2020-04-22T15:38:24Z</dcterms:created>
  <dcterms:modified xsi:type="dcterms:W3CDTF">2020-04-23T06:33:05Z</dcterms:modified>
</cp:coreProperties>
</file>